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4" r:id="rId2"/>
    <p:sldMasterId id="2147483757" r:id="rId3"/>
    <p:sldMasterId id="2147483770" r:id="rId4"/>
  </p:sldMasterIdLst>
  <p:notesMasterIdLst>
    <p:notesMasterId r:id="rId28"/>
  </p:notesMasterIdLst>
  <p:handoutMasterIdLst>
    <p:handoutMasterId r:id="rId29"/>
  </p:handoutMasterIdLst>
  <p:sldIdLst>
    <p:sldId id="363" r:id="rId5"/>
    <p:sldId id="364" r:id="rId6"/>
    <p:sldId id="287" r:id="rId7"/>
    <p:sldId id="265" r:id="rId8"/>
    <p:sldId id="279" r:id="rId9"/>
    <p:sldId id="259" r:id="rId10"/>
    <p:sldId id="368" r:id="rId11"/>
    <p:sldId id="373" r:id="rId12"/>
    <p:sldId id="258" r:id="rId13"/>
    <p:sldId id="272" r:id="rId14"/>
    <p:sldId id="374" r:id="rId15"/>
    <p:sldId id="375" r:id="rId16"/>
    <p:sldId id="376" r:id="rId17"/>
    <p:sldId id="377" r:id="rId18"/>
    <p:sldId id="278" r:id="rId19"/>
    <p:sldId id="379" r:id="rId20"/>
    <p:sldId id="380" r:id="rId21"/>
    <p:sldId id="381" r:id="rId22"/>
    <p:sldId id="383" r:id="rId23"/>
    <p:sldId id="382" r:id="rId24"/>
    <p:sldId id="384" r:id="rId25"/>
    <p:sldId id="387" r:id="rId26"/>
    <p:sldId id="362" r:id="rId27"/>
  </p:sldIdLst>
  <p:sldSz cx="9144000" cy="5143500" type="screen16x9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9EEE"/>
    <a:srgbClr val="FFFFFF"/>
    <a:srgbClr val="F5F5F5"/>
    <a:srgbClr val="E6E6E6"/>
    <a:srgbClr val="F64514"/>
    <a:srgbClr val="F9F9F9"/>
    <a:srgbClr val="F7F7F7"/>
    <a:srgbClr val="00CC99"/>
    <a:srgbClr val="4CFEFE"/>
    <a:srgbClr val="06B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42" autoAdjust="0"/>
    <p:restoredTop sz="94799" autoAdjust="0"/>
  </p:normalViewPr>
  <p:slideViewPr>
    <p:cSldViewPr>
      <p:cViewPr>
        <p:scale>
          <a:sx n="130" d="100"/>
          <a:sy n="130" d="100"/>
        </p:scale>
        <p:origin x="-102" y="-78"/>
      </p:cViewPr>
      <p:guideLst>
        <p:guide orient="horz" pos="162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8C466-5701-45EB-A5DF-6E2B7254BA96}" type="datetimeFigureOut">
              <a:rPr lang="id-ID" smtClean="0"/>
              <a:t>20/10/2014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B7F41-6724-45D5-A402-066F18B9E75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782718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D1549-BF0E-4439-B682-EF7E3FD46C08}" type="datetimeFigureOut">
              <a:rPr lang="id-ID" smtClean="0"/>
              <a:t>20/10/2014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20CE0-9374-4FD7-B6CC-8C5DBE92669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488993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20CE0-9374-4FD7-B6CC-8C5DBE926693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06645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20CE0-9374-4FD7-B6CC-8C5DBE926693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49054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20CE0-9374-4FD7-B6CC-8C5DBE926693}" type="slidenum">
              <a:rPr lang="id-ID" smtClean="0"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49054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20CE0-9374-4FD7-B6CC-8C5DBE926693}" type="slidenum">
              <a:rPr lang="id-ID" smtClean="0"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9723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0" y="-9525"/>
            <a:ext cx="9144000" cy="5143500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  <a:latin typeface="Quicksand" panose="02070303000000060000" pitchFamily="18" charset="0"/>
              </a:defRPr>
            </a:lvl1pPr>
          </a:lstStyle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r>
              <a:rPr lang="id-ID" dirty="0" smtClean="0"/>
              <a:t>Picture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483774" y="2139702"/>
            <a:ext cx="4299665" cy="677108"/>
          </a:xfrm>
          <a:prstGeom prst="rect">
            <a:avLst/>
          </a:prstGeom>
          <a:noFill/>
        </p:spPr>
        <p:txBody>
          <a:bodyPr wrap="square" tIns="0" bIns="0" anchor="t" anchorCtr="0">
            <a:spAutoFit/>
          </a:bodyPr>
          <a:lstStyle>
            <a:lvl1pPr algn="ctr">
              <a:defRPr sz="4400" b="0" cap="none" normalizeH="0" baseline="0">
                <a:solidFill>
                  <a:schemeClr val="bg1"/>
                </a:solidFill>
                <a:latin typeface="Bebas Neue" panose="020B0606020202050201" pitchFamily="34" charset="0"/>
                <a:ea typeface="Gulim" pitchFamily="34" charset="-127"/>
                <a:cs typeface="Arial" pitchFamily="34" charset="0"/>
              </a:defRPr>
            </a:lvl1pPr>
          </a:lstStyle>
          <a:p>
            <a:r>
              <a:rPr lang="id-ID" dirty="0" smtClean="0"/>
              <a:t>Title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556068" y="2663792"/>
            <a:ext cx="4299665" cy="283791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1200" b="0" baseline="0">
                <a:solidFill>
                  <a:schemeClr val="bg1"/>
                </a:solidFill>
                <a:latin typeface="Bebas Neue" panose="020B0606020202050201" pitchFamily="34" charset="0"/>
                <a:cs typeface="Narkisim" pitchFamily="34" charset="-79"/>
              </a:defRPr>
            </a:lvl1pPr>
          </a:lstStyle>
          <a:p>
            <a:pPr lvl="0"/>
            <a:r>
              <a:rPr lang="id-ID" dirty="0" smtClean="0"/>
              <a:t>PowerPoint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2776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3_Column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467544" y="1851670"/>
            <a:ext cx="2411760" cy="244827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74320" indent="-228600">
              <a:lnSpc>
                <a:spcPct val="100000"/>
              </a:lnSpc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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502920" indent="-18288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70000"/>
              </a:lnSpc>
              <a:spcBef>
                <a:spcPts val="0"/>
              </a:spcBef>
              <a:defRPr sz="1200">
                <a:latin typeface="+mj-lt"/>
              </a:defRPr>
            </a:lvl3pPr>
            <a:lvl4pPr>
              <a:lnSpc>
                <a:spcPct val="70000"/>
              </a:lnSpc>
              <a:spcBef>
                <a:spcPts val="0"/>
              </a:spcBef>
              <a:defRPr sz="1200">
                <a:latin typeface="+mj-lt"/>
              </a:defRPr>
            </a:lvl4pPr>
            <a:lvl5pPr>
              <a:lnSpc>
                <a:spcPct val="70000"/>
              </a:lnSpc>
              <a:spcBef>
                <a:spcPts val="0"/>
              </a:spcBef>
              <a:defRPr sz="12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7544" y="1419622"/>
            <a:ext cx="2411760" cy="43204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5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3037948" y="1851670"/>
            <a:ext cx="2411760" cy="244827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74320" indent="-228600">
              <a:lnSpc>
                <a:spcPct val="100000"/>
              </a:lnSpc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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502920" indent="-18288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70000"/>
              </a:lnSpc>
              <a:spcBef>
                <a:spcPts val="0"/>
              </a:spcBef>
              <a:defRPr sz="1200">
                <a:latin typeface="+mj-lt"/>
              </a:defRPr>
            </a:lvl3pPr>
            <a:lvl4pPr>
              <a:lnSpc>
                <a:spcPct val="70000"/>
              </a:lnSpc>
              <a:spcBef>
                <a:spcPts val="0"/>
              </a:spcBef>
              <a:defRPr sz="1200">
                <a:latin typeface="+mj-lt"/>
              </a:defRPr>
            </a:lvl4pPr>
            <a:lvl5pPr>
              <a:lnSpc>
                <a:spcPct val="70000"/>
              </a:lnSpc>
              <a:spcBef>
                <a:spcPts val="0"/>
              </a:spcBef>
              <a:defRPr sz="12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3037948" y="1419622"/>
            <a:ext cx="2411760" cy="43204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5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5608352" y="1851670"/>
            <a:ext cx="2411760" cy="244827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74320" indent="-228600">
              <a:lnSpc>
                <a:spcPct val="100000"/>
              </a:lnSpc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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502920" indent="-18288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70000"/>
              </a:lnSpc>
              <a:spcBef>
                <a:spcPts val="0"/>
              </a:spcBef>
              <a:defRPr sz="1200">
                <a:latin typeface="+mj-lt"/>
              </a:defRPr>
            </a:lvl3pPr>
            <a:lvl4pPr>
              <a:lnSpc>
                <a:spcPct val="70000"/>
              </a:lnSpc>
              <a:spcBef>
                <a:spcPts val="0"/>
              </a:spcBef>
              <a:defRPr sz="1200">
                <a:latin typeface="+mj-lt"/>
              </a:defRPr>
            </a:lvl4pPr>
            <a:lvl5pPr>
              <a:lnSpc>
                <a:spcPct val="70000"/>
              </a:lnSpc>
              <a:spcBef>
                <a:spcPts val="0"/>
              </a:spcBef>
              <a:defRPr sz="12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33"/>
          </p:nvPr>
        </p:nvSpPr>
        <p:spPr>
          <a:xfrm>
            <a:off x="5608352" y="1419622"/>
            <a:ext cx="2411760" cy="43204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5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9" y="730007"/>
            <a:ext cx="7200799" cy="216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id-ID" dirty="0" smtClean="0"/>
              <a:t>Subtitle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67543" y="267496"/>
            <a:ext cx="7200800" cy="583574"/>
          </a:xfrm>
          <a:prstGeom prst="rect">
            <a:avLst/>
          </a:prstGeom>
        </p:spPr>
        <p:txBody>
          <a:bodyPr/>
          <a:lstStyle>
            <a:lvl1pPr algn="l">
              <a:defRPr sz="3600" b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r>
              <a:rPr lang="id-ID" dirty="0" smtClean="0"/>
              <a:t>Title</a:t>
            </a:r>
            <a:endParaRPr lang="id-ID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b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0" y="-20538"/>
            <a:ext cx="9152012" cy="2448272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rgbClr val="1C1306"/>
                </a:solidFill>
                <a:latin typeface="+mn-lt"/>
              </a:defRPr>
            </a:lvl1pPr>
          </a:lstStyle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r>
              <a:rPr lang="id-ID" dirty="0" smtClean="0"/>
              <a:t>Picture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39552" y="3147814"/>
            <a:ext cx="4104456" cy="1368152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32"/>
          </p:nvPr>
        </p:nvSpPr>
        <p:spPr>
          <a:xfrm>
            <a:off x="4860032" y="2710249"/>
            <a:ext cx="1728192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1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33"/>
          </p:nvPr>
        </p:nvSpPr>
        <p:spPr>
          <a:xfrm>
            <a:off x="6804248" y="2710249"/>
            <a:ext cx="1728192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1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4860032" y="2990770"/>
            <a:ext cx="1728192" cy="1525196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6804248" y="2990770"/>
            <a:ext cx="1728192" cy="1525196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539552" y="2723277"/>
            <a:ext cx="4104456" cy="496546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_and_2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076058" y="1755663"/>
            <a:ext cx="3168351" cy="41113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11559" y="1435431"/>
            <a:ext cx="3168352" cy="2455927"/>
          </a:xfrm>
          <a:custGeom>
            <a:avLst/>
            <a:gdLst>
              <a:gd name="connsiteX0" fmla="*/ 0 w 4248472"/>
              <a:gd name="connsiteY0" fmla="*/ 0 h 2378621"/>
              <a:gd name="connsiteX1" fmla="*/ 4248472 w 4248472"/>
              <a:gd name="connsiteY1" fmla="*/ 0 h 2378621"/>
              <a:gd name="connsiteX2" fmla="*/ 4248472 w 4248472"/>
              <a:gd name="connsiteY2" fmla="*/ 2378621 h 2378621"/>
              <a:gd name="connsiteX3" fmla="*/ 0 w 4248472"/>
              <a:gd name="connsiteY3" fmla="*/ 2378621 h 2378621"/>
              <a:gd name="connsiteX4" fmla="*/ 0 w 4248472"/>
              <a:gd name="connsiteY4" fmla="*/ 0 h 2378621"/>
              <a:gd name="connsiteX0" fmla="*/ 0 w 4252705"/>
              <a:gd name="connsiteY0" fmla="*/ 0 h 2378645"/>
              <a:gd name="connsiteX1" fmla="*/ 4248472 w 4252705"/>
              <a:gd name="connsiteY1" fmla="*/ 0 h 2378645"/>
              <a:gd name="connsiteX2" fmla="*/ 4248472 w 4252705"/>
              <a:gd name="connsiteY2" fmla="*/ 2378621 h 2378645"/>
              <a:gd name="connsiteX3" fmla="*/ 0 w 4252705"/>
              <a:gd name="connsiteY3" fmla="*/ 2378621 h 2378645"/>
              <a:gd name="connsiteX4" fmla="*/ 0 w 4252705"/>
              <a:gd name="connsiteY4" fmla="*/ 0 h 237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2705" h="2378645">
                <a:moveTo>
                  <a:pt x="0" y="0"/>
                </a:moveTo>
                <a:lnTo>
                  <a:pt x="4248472" y="0"/>
                </a:lnTo>
                <a:cubicBezTo>
                  <a:pt x="4248472" y="792874"/>
                  <a:pt x="4257997" y="2385847"/>
                  <a:pt x="4248472" y="2378621"/>
                </a:cubicBezTo>
                <a:lnTo>
                  <a:pt x="0" y="2378621"/>
                </a:lnTo>
                <a:lnTo>
                  <a:pt x="0" y="0"/>
                </a:lnTo>
                <a:close/>
              </a:path>
            </a:pathLst>
          </a:custGeom>
          <a:effectLst/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r>
              <a:rPr lang="id-ID" dirty="0" smtClean="0"/>
              <a:t>Picture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9" y="730007"/>
            <a:ext cx="7200799" cy="216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id-ID" dirty="0" smtClean="0"/>
              <a:t>Subtitle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67543" y="267496"/>
            <a:ext cx="7200800" cy="583574"/>
          </a:xfrm>
          <a:prstGeom prst="rect">
            <a:avLst/>
          </a:prstGeom>
        </p:spPr>
        <p:txBody>
          <a:bodyPr/>
          <a:lstStyle>
            <a:lvl1pPr algn="l">
              <a:defRPr sz="3600" b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r>
              <a:rPr lang="id-ID" dirty="0" smtClean="0"/>
              <a:t>Title</a:t>
            </a:r>
            <a:endParaRPr lang="id-ID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2"/>
          </p:nvPr>
        </p:nvSpPr>
        <p:spPr>
          <a:xfrm>
            <a:off x="5076058" y="1500552"/>
            <a:ext cx="3168351" cy="23203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600" b="0">
                <a:solidFill>
                  <a:schemeClr val="accent1"/>
                </a:solidFill>
                <a:latin typeface="Bebas Neue" panose="020B0606020202050201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Rectangular Callout 1"/>
          <p:cNvSpPr/>
          <p:nvPr userDrawn="1"/>
        </p:nvSpPr>
        <p:spPr>
          <a:xfrm>
            <a:off x="4132726" y="1495644"/>
            <a:ext cx="871327" cy="648072"/>
          </a:xfrm>
          <a:prstGeom prst="wedgeRectCallout">
            <a:avLst>
              <a:gd name="adj1" fmla="val -72212"/>
              <a:gd name="adj2" fmla="val -699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ular Callout 11"/>
          <p:cNvSpPr/>
          <p:nvPr userDrawn="1"/>
        </p:nvSpPr>
        <p:spPr>
          <a:xfrm>
            <a:off x="4132725" y="2365279"/>
            <a:ext cx="871327" cy="648072"/>
          </a:xfrm>
          <a:prstGeom prst="wedgeRectCallout">
            <a:avLst>
              <a:gd name="adj1" fmla="val -77678"/>
              <a:gd name="adj2" fmla="val 3710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Rectangular Callout 14"/>
          <p:cNvSpPr/>
          <p:nvPr userDrawn="1"/>
        </p:nvSpPr>
        <p:spPr>
          <a:xfrm>
            <a:off x="4132725" y="3234914"/>
            <a:ext cx="871327" cy="648072"/>
          </a:xfrm>
          <a:prstGeom prst="wedgeRectCallout">
            <a:avLst>
              <a:gd name="adj1" fmla="val -77678"/>
              <a:gd name="adj2" fmla="val 3710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33"/>
          </p:nvPr>
        </p:nvSpPr>
        <p:spPr>
          <a:xfrm>
            <a:off x="5076058" y="2614821"/>
            <a:ext cx="3168351" cy="41113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5076058" y="2359710"/>
            <a:ext cx="3168351" cy="23203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600" b="0">
                <a:solidFill>
                  <a:schemeClr val="accent1"/>
                </a:solidFill>
                <a:latin typeface="Bebas Neue" panose="020B0606020202050201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5076058" y="3471851"/>
            <a:ext cx="3168351" cy="41113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5076058" y="3216741"/>
            <a:ext cx="3168351" cy="23203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600" b="0">
                <a:solidFill>
                  <a:schemeClr val="accent1"/>
                </a:solidFill>
                <a:latin typeface="Bebas Neue" panose="020B0606020202050201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4122822" y="1567653"/>
            <a:ext cx="864120" cy="504056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2800" b="0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id-ID" dirty="0" smtClean="0"/>
              <a:t>NO</a:t>
            </a:r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37" hasCustomPrompt="1"/>
          </p:nvPr>
        </p:nvSpPr>
        <p:spPr>
          <a:xfrm>
            <a:off x="4132683" y="2437288"/>
            <a:ext cx="864120" cy="504056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2800" b="0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id-ID" dirty="0" smtClean="0"/>
              <a:t>NO</a:t>
            </a:r>
            <a:endParaRPr lang="en-US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4132683" y="3312963"/>
            <a:ext cx="864120" cy="504056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2800" b="0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id-ID" dirty="0" smtClean="0"/>
              <a:t>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5920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10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12" grpId="0" animBg="1"/>
      <p:bldP spid="15" grpId="0" animBg="1"/>
      <p:bldP spid="16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4_Pictur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386036" y="2064842"/>
            <a:ext cx="4176464" cy="1134807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539552" y="1759489"/>
            <a:ext cx="2160000" cy="2160000"/>
          </a:xfrm>
          <a:prstGeom prst="flowChartDecision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r>
              <a:rPr lang="id-ID" dirty="0" smtClean="0"/>
              <a:t>Picture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4386036" y="1723264"/>
            <a:ext cx="4176464" cy="341581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400" b="0">
                <a:solidFill>
                  <a:schemeClr val="tx1">
                    <a:lumMod val="85000"/>
                    <a:lumOff val="1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32"/>
          </p:nvPr>
        </p:nvSpPr>
        <p:spPr>
          <a:xfrm>
            <a:off x="4386036" y="1398311"/>
            <a:ext cx="4176464" cy="450507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2400" b="1">
                <a:solidFill>
                  <a:schemeClr val="accent1"/>
                </a:solidFill>
                <a:latin typeface="Bebas Neue" panose="020B0606020202050201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9" y="730007"/>
            <a:ext cx="7200799" cy="216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id-ID" dirty="0" smtClean="0"/>
              <a:t>Subtitle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67543" y="267496"/>
            <a:ext cx="7200800" cy="583574"/>
          </a:xfrm>
          <a:prstGeom prst="rect">
            <a:avLst/>
          </a:prstGeom>
        </p:spPr>
        <p:txBody>
          <a:bodyPr/>
          <a:lstStyle>
            <a:lvl1pPr algn="l">
              <a:defRPr sz="3600" b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r>
              <a:rPr lang="id-ID" dirty="0" smtClean="0"/>
              <a:t>Title</a:t>
            </a:r>
            <a:endParaRPr lang="id-ID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2051720" y="1327321"/>
            <a:ext cx="1440000" cy="1440000"/>
          </a:xfrm>
          <a:prstGeom prst="flowChartDecision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r>
              <a:rPr lang="id-ID" dirty="0" smtClean="0"/>
              <a:t>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2411720" y="2355926"/>
            <a:ext cx="1800000" cy="1800000"/>
          </a:xfrm>
          <a:prstGeom prst="flowChartDecision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r>
              <a:rPr lang="id-ID" dirty="0" smtClean="0"/>
              <a:t>Picture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86910" y="3197600"/>
            <a:ext cx="3816424" cy="8640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600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Diamond 4"/>
          <p:cNvSpPr/>
          <p:nvPr userDrawn="1"/>
        </p:nvSpPr>
        <p:spPr>
          <a:xfrm>
            <a:off x="1994742" y="3317708"/>
            <a:ext cx="720000" cy="720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Diamond 18"/>
          <p:cNvSpPr/>
          <p:nvPr userDrawn="1"/>
        </p:nvSpPr>
        <p:spPr>
          <a:xfrm>
            <a:off x="1724742" y="1453261"/>
            <a:ext cx="540000" cy="540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Diamond 19"/>
          <p:cNvSpPr/>
          <p:nvPr userDrawn="1"/>
        </p:nvSpPr>
        <p:spPr>
          <a:xfrm>
            <a:off x="3384633" y="1995686"/>
            <a:ext cx="540000" cy="5400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"/>
                            </p:stCondLst>
                            <p:childTnLst>
                              <p:par>
                                <p:cTn id="5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  <p:bldP spid="10" grpId="0" animBg="1"/>
      <p:bldP spid="13" grpId="0" animBg="1"/>
      <p:bldP spid="14" grpId="0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19" grpId="0" animBg="1"/>
      <p:bldP spid="2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9" y="730007"/>
            <a:ext cx="7200799" cy="216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id-ID" dirty="0" smtClean="0"/>
              <a:t>Subtitle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67543" y="267496"/>
            <a:ext cx="7200800" cy="583574"/>
          </a:xfrm>
          <a:prstGeom prst="rect">
            <a:avLst/>
          </a:prstGeom>
        </p:spPr>
        <p:txBody>
          <a:bodyPr/>
          <a:lstStyle>
            <a:lvl1pPr algn="l">
              <a:defRPr sz="3600" b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r>
              <a:rPr lang="id-ID" dirty="0" smtClean="0"/>
              <a:t>Title</a:t>
            </a:r>
            <a:endParaRPr lang="id-ID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5652120" y="1186674"/>
            <a:ext cx="1512000" cy="151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Oval 2"/>
          <p:cNvSpPr/>
          <p:nvPr userDrawn="1"/>
        </p:nvSpPr>
        <p:spPr>
          <a:xfrm>
            <a:off x="5724120" y="1259581"/>
            <a:ext cx="1368000" cy="136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9" y="730007"/>
            <a:ext cx="7200799" cy="216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id-ID" dirty="0" smtClean="0"/>
              <a:t>Subtitle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67543" y="267496"/>
            <a:ext cx="7200800" cy="583574"/>
          </a:xfrm>
          <a:prstGeom prst="rect">
            <a:avLst/>
          </a:prstGeom>
        </p:spPr>
        <p:txBody>
          <a:bodyPr/>
          <a:lstStyle>
            <a:lvl1pPr algn="l">
              <a:defRPr sz="3600" b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r>
              <a:rPr lang="id-ID" dirty="0" smtClean="0"/>
              <a:t>Title</a:t>
            </a:r>
            <a:endParaRPr lang="id-ID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95536" y="1313581"/>
            <a:ext cx="2880320" cy="2880000"/>
          </a:xfrm>
          <a:custGeom>
            <a:avLst/>
            <a:gdLst>
              <a:gd name="connsiteX0" fmla="*/ 0 w 4248472"/>
              <a:gd name="connsiteY0" fmla="*/ 0 h 2378621"/>
              <a:gd name="connsiteX1" fmla="*/ 4248472 w 4248472"/>
              <a:gd name="connsiteY1" fmla="*/ 0 h 2378621"/>
              <a:gd name="connsiteX2" fmla="*/ 4248472 w 4248472"/>
              <a:gd name="connsiteY2" fmla="*/ 2378621 h 2378621"/>
              <a:gd name="connsiteX3" fmla="*/ 0 w 4248472"/>
              <a:gd name="connsiteY3" fmla="*/ 2378621 h 2378621"/>
              <a:gd name="connsiteX4" fmla="*/ 0 w 4248472"/>
              <a:gd name="connsiteY4" fmla="*/ 0 h 2378621"/>
              <a:gd name="connsiteX0" fmla="*/ 0 w 4252705"/>
              <a:gd name="connsiteY0" fmla="*/ 0 h 2378645"/>
              <a:gd name="connsiteX1" fmla="*/ 4248472 w 4252705"/>
              <a:gd name="connsiteY1" fmla="*/ 0 h 2378645"/>
              <a:gd name="connsiteX2" fmla="*/ 4248472 w 4252705"/>
              <a:gd name="connsiteY2" fmla="*/ 2378621 h 2378645"/>
              <a:gd name="connsiteX3" fmla="*/ 0 w 4252705"/>
              <a:gd name="connsiteY3" fmla="*/ 2378621 h 2378645"/>
              <a:gd name="connsiteX4" fmla="*/ 0 w 4252705"/>
              <a:gd name="connsiteY4" fmla="*/ 0 h 237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2705" h="2378645">
                <a:moveTo>
                  <a:pt x="0" y="0"/>
                </a:moveTo>
                <a:lnTo>
                  <a:pt x="4248472" y="0"/>
                </a:lnTo>
                <a:cubicBezTo>
                  <a:pt x="4248472" y="792874"/>
                  <a:pt x="4257997" y="2385847"/>
                  <a:pt x="4248472" y="2378621"/>
                </a:cubicBezTo>
                <a:lnTo>
                  <a:pt x="0" y="2378621"/>
                </a:lnTo>
                <a:lnTo>
                  <a:pt x="0" y="0"/>
                </a:lnTo>
                <a:close/>
              </a:path>
            </a:pathLst>
          </a:custGeom>
          <a:effectLst/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r>
              <a:rPr lang="id-ID" dirty="0" smtClean="0"/>
              <a:t>Picture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275832" y="1347616"/>
            <a:ext cx="2304256" cy="11521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3284568" y="2571752"/>
            <a:ext cx="2295525" cy="136815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3347840" y="1419624"/>
            <a:ext cx="2160240" cy="100811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2000" b="0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5778120" y="1313581"/>
            <a:ext cx="1260000" cy="1260000"/>
          </a:xfrm>
          <a:prstGeom prst="ellipse">
            <a:avLst/>
          </a:prstGeom>
          <a:effectLst/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r>
              <a:rPr lang="id-ID" dirty="0" smtClean="0"/>
              <a:t>Picture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5724110" y="2779089"/>
            <a:ext cx="2880191" cy="122413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Oval 13"/>
          <p:cNvSpPr/>
          <p:nvPr userDrawn="1"/>
        </p:nvSpPr>
        <p:spPr>
          <a:xfrm>
            <a:off x="7224660" y="1186674"/>
            <a:ext cx="1512000" cy="151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Oval 14"/>
          <p:cNvSpPr/>
          <p:nvPr userDrawn="1"/>
        </p:nvSpPr>
        <p:spPr>
          <a:xfrm>
            <a:off x="7296660" y="1259581"/>
            <a:ext cx="1368000" cy="136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7350660" y="1313581"/>
            <a:ext cx="1260000" cy="1260000"/>
          </a:xfrm>
          <a:prstGeom prst="ellipse">
            <a:avLst/>
          </a:prstGeom>
          <a:effectLst/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r>
              <a:rPr lang="id-ID" dirty="0" smtClean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8228346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/>
      <p:bldP spid="6" grpId="0"/>
      <p:bldP spid="2" grpId="0" animBg="1"/>
      <p:bldP spid="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2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animBg="1"/>
      <p:bldP spid="1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1_Picture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0" y="1408544"/>
            <a:ext cx="4211960" cy="2520000"/>
          </a:xfrm>
          <a:prstGeom prst="rect">
            <a:avLst/>
          </a:prstGeom>
          <a:ln w="57150"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1C130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9" y="730007"/>
            <a:ext cx="7200799" cy="216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id-ID" dirty="0" smtClean="0"/>
              <a:t>Subtitle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67543" y="267496"/>
            <a:ext cx="7200800" cy="583574"/>
          </a:xfrm>
          <a:prstGeom prst="rect">
            <a:avLst/>
          </a:prstGeom>
        </p:spPr>
        <p:txBody>
          <a:bodyPr/>
          <a:lstStyle>
            <a:lvl1pPr algn="l">
              <a:defRPr sz="3600" b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r>
              <a:rPr lang="id-ID" dirty="0" smtClean="0"/>
              <a:t>Title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458164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_Tex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652120" y="1821760"/>
            <a:ext cx="2880320" cy="64807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9" y="704088"/>
            <a:ext cx="7200799" cy="216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id-ID" dirty="0" smtClean="0"/>
              <a:t>Subtitle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67543" y="267496"/>
            <a:ext cx="7200800" cy="583574"/>
          </a:xfrm>
          <a:prstGeom prst="rect">
            <a:avLst/>
          </a:prstGeom>
        </p:spPr>
        <p:txBody>
          <a:bodyPr/>
          <a:lstStyle>
            <a:lvl1pPr algn="l">
              <a:defRPr sz="2800" b="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r>
              <a:rPr lang="id-ID" dirty="0" smtClean="0"/>
              <a:t>Title</a:t>
            </a:r>
            <a:endParaRPr lang="id-ID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611560" y="1313584"/>
            <a:ext cx="4104456" cy="2626321"/>
          </a:xfrm>
          <a:custGeom>
            <a:avLst/>
            <a:gdLst>
              <a:gd name="connsiteX0" fmla="*/ 0 w 4248472"/>
              <a:gd name="connsiteY0" fmla="*/ 0 h 2378621"/>
              <a:gd name="connsiteX1" fmla="*/ 4248472 w 4248472"/>
              <a:gd name="connsiteY1" fmla="*/ 0 h 2378621"/>
              <a:gd name="connsiteX2" fmla="*/ 4248472 w 4248472"/>
              <a:gd name="connsiteY2" fmla="*/ 2378621 h 2378621"/>
              <a:gd name="connsiteX3" fmla="*/ 0 w 4248472"/>
              <a:gd name="connsiteY3" fmla="*/ 2378621 h 2378621"/>
              <a:gd name="connsiteX4" fmla="*/ 0 w 4248472"/>
              <a:gd name="connsiteY4" fmla="*/ 0 h 2378621"/>
              <a:gd name="connsiteX0" fmla="*/ 0 w 4252705"/>
              <a:gd name="connsiteY0" fmla="*/ 0 h 2378645"/>
              <a:gd name="connsiteX1" fmla="*/ 4248472 w 4252705"/>
              <a:gd name="connsiteY1" fmla="*/ 0 h 2378645"/>
              <a:gd name="connsiteX2" fmla="*/ 4248472 w 4252705"/>
              <a:gd name="connsiteY2" fmla="*/ 2378621 h 2378645"/>
              <a:gd name="connsiteX3" fmla="*/ 0 w 4252705"/>
              <a:gd name="connsiteY3" fmla="*/ 2378621 h 2378645"/>
              <a:gd name="connsiteX4" fmla="*/ 0 w 4252705"/>
              <a:gd name="connsiteY4" fmla="*/ 0 h 237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2705" h="2378645">
                <a:moveTo>
                  <a:pt x="0" y="0"/>
                </a:moveTo>
                <a:lnTo>
                  <a:pt x="4248472" y="0"/>
                </a:lnTo>
                <a:cubicBezTo>
                  <a:pt x="4248472" y="792874"/>
                  <a:pt x="4257997" y="2385847"/>
                  <a:pt x="4248472" y="2378621"/>
                </a:cubicBezTo>
                <a:lnTo>
                  <a:pt x="0" y="2378621"/>
                </a:lnTo>
                <a:lnTo>
                  <a:pt x="0" y="0"/>
                </a:lnTo>
                <a:close/>
              </a:path>
            </a:pathLst>
          </a:custGeom>
          <a:effectLst/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r>
              <a:rPr lang="id-ID" dirty="0" smtClean="0"/>
              <a:t>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652120" y="1654787"/>
            <a:ext cx="2880320" cy="14401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5652120" y="1481140"/>
            <a:ext cx="2880320" cy="21936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3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32"/>
          </p:nvPr>
        </p:nvSpPr>
        <p:spPr>
          <a:xfrm>
            <a:off x="5652120" y="3075809"/>
            <a:ext cx="2880320" cy="64807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33"/>
          </p:nvPr>
        </p:nvSpPr>
        <p:spPr>
          <a:xfrm>
            <a:off x="5652120" y="2908835"/>
            <a:ext cx="2880320" cy="14401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5652120" y="2735188"/>
            <a:ext cx="2880320" cy="21936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3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9880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8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_Tex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4429472" y="1481141"/>
            <a:ext cx="3670920" cy="291930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9" y="730007"/>
            <a:ext cx="7200799" cy="216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id-ID" dirty="0" smtClean="0"/>
              <a:t>Subtitle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67543" y="267496"/>
            <a:ext cx="7200800" cy="583574"/>
          </a:xfrm>
          <a:prstGeom prst="rect">
            <a:avLst/>
          </a:prstGeom>
        </p:spPr>
        <p:txBody>
          <a:bodyPr/>
          <a:lstStyle>
            <a:lvl1pPr algn="l">
              <a:defRPr sz="3600" b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r>
              <a:rPr lang="id-ID" dirty="0" smtClean="0"/>
              <a:t>Title</a:t>
            </a:r>
            <a:endParaRPr lang="id-ID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9" y="730007"/>
            <a:ext cx="7200799" cy="216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id-ID" dirty="0" smtClean="0"/>
              <a:t>Subtitle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67543" y="267496"/>
            <a:ext cx="7200800" cy="583574"/>
          </a:xfrm>
          <a:prstGeom prst="rect">
            <a:avLst/>
          </a:prstGeom>
        </p:spPr>
        <p:txBody>
          <a:bodyPr/>
          <a:lstStyle>
            <a:lvl1pPr algn="l">
              <a:defRPr sz="2800" b="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r>
              <a:rPr lang="id-ID" dirty="0" smtClean="0"/>
              <a:t>Title</a:t>
            </a:r>
            <a:endParaRPr lang="id-ID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043608" y="1313584"/>
            <a:ext cx="3672408" cy="1978249"/>
          </a:xfrm>
          <a:custGeom>
            <a:avLst/>
            <a:gdLst>
              <a:gd name="connsiteX0" fmla="*/ 0 w 4248472"/>
              <a:gd name="connsiteY0" fmla="*/ 0 h 2378621"/>
              <a:gd name="connsiteX1" fmla="*/ 4248472 w 4248472"/>
              <a:gd name="connsiteY1" fmla="*/ 0 h 2378621"/>
              <a:gd name="connsiteX2" fmla="*/ 4248472 w 4248472"/>
              <a:gd name="connsiteY2" fmla="*/ 2378621 h 2378621"/>
              <a:gd name="connsiteX3" fmla="*/ 0 w 4248472"/>
              <a:gd name="connsiteY3" fmla="*/ 2378621 h 2378621"/>
              <a:gd name="connsiteX4" fmla="*/ 0 w 4248472"/>
              <a:gd name="connsiteY4" fmla="*/ 0 h 2378621"/>
              <a:gd name="connsiteX0" fmla="*/ 0 w 4252705"/>
              <a:gd name="connsiteY0" fmla="*/ 0 h 2378645"/>
              <a:gd name="connsiteX1" fmla="*/ 4248472 w 4252705"/>
              <a:gd name="connsiteY1" fmla="*/ 0 h 2378645"/>
              <a:gd name="connsiteX2" fmla="*/ 4248472 w 4252705"/>
              <a:gd name="connsiteY2" fmla="*/ 2378621 h 2378645"/>
              <a:gd name="connsiteX3" fmla="*/ 0 w 4252705"/>
              <a:gd name="connsiteY3" fmla="*/ 2378621 h 2378645"/>
              <a:gd name="connsiteX4" fmla="*/ 0 w 4252705"/>
              <a:gd name="connsiteY4" fmla="*/ 0 h 237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2705" h="2378645">
                <a:moveTo>
                  <a:pt x="0" y="0"/>
                </a:moveTo>
                <a:lnTo>
                  <a:pt x="4248472" y="0"/>
                </a:lnTo>
                <a:cubicBezTo>
                  <a:pt x="4248472" y="792874"/>
                  <a:pt x="4257997" y="2385847"/>
                  <a:pt x="4248472" y="2378621"/>
                </a:cubicBezTo>
                <a:lnTo>
                  <a:pt x="0" y="2378621"/>
                </a:lnTo>
                <a:lnTo>
                  <a:pt x="0" y="0"/>
                </a:lnTo>
                <a:close/>
              </a:path>
            </a:pathLst>
          </a:custGeom>
          <a:effectLst/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r>
              <a:rPr lang="id-ID" dirty="0" smtClean="0"/>
              <a:t>Picture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860032" y="1275606"/>
            <a:ext cx="0" cy="302433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043608" y="3291830"/>
            <a:ext cx="3672408" cy="86409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5002189" y="1275606"/>
            <a:ext cx="936000" cy="936000"/>
          </a:xfrm>
          <a:custGeom>
            <a:avLst/>
            <a:gdLst>
              <a:gd name="connsiteX0" fmla="*/ 0 w 4248472"/>
              <a:gd name="connsiteY0" fmla="*/ 0 h 2378621"/>
              <a:gd name="connsiteX1" fmla="*/ 4248472 w 4248472"/>
              <a:gd name="connsiteY1" fmla="*/ 0 h 2378621"/>
              <a:gd name="connsiteX2" fmla="*/ 4248472 w 4248472"/>
              <a:gd name="connsiteY2" fmla="*/ 2378621 h 2378621"/>
              <a:gd name="connsiteX3" fmla="*/ 0 w 4248472"/>
              <a:gd name="connsiteY3" fmla="*/ 2378621 h 2378621"/>
              <a:gd name="connsiteX4" fmla="*/ 0 w 4248472"/>
              <a:gd name="connsiteY4" fmla="*/ 0 h 2378621"/>
              <a:gd name="connsiteX0" fmla="*/ 0 w 4252705"/>
              <a:gd name="connsiteY0" fmla="*/ 0 h 2378645"/>
              <a:gd name="connsiteX1" fmla="*/ 4248472 w 4252705"/>
              <a:gd name="connsiteY1" fmla="*/ 0 h 2378645"/>
              <a:gd name="connsiteX2" fmla="*/ 4248472 w 4252705"/>
              <a:gd name="connsiteY2" fmla="*/ 2378621 h 2378645"/>
              <a:gd name="connsiteX3" fmla="*/ 0 w 4252705"/>
              <a:gd name="connsiteY3" fmla="*/ 2378621 h 2378645"/>
              <a:gd name="connsiteX4" fmla="*/ 0 w 4252705"/>
              <a:gd name="connsiteY4" fmla="*/ 0 h 237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2705" h="2378645">
                <a:moveTo>
                  <a:pt x="0" y="0"/>
                </a:moveTo>
                <a:lnTo>
                  <a:pt x="4248472" y="0"/>
                </a:lnTo>
                <a:cubicBezTo>
                  <a:pt x="4248472" y="792874"/>
                  <a:pt x="4257997" y="2385847"/>
                  <a:pt x="4248472" y="2378621"/>
                </a:cubicBezTo>
                <a:lnTo>
                  <a:pt x="0" y="2378621"/>
                </a:lnTo>
                <a:lnTo>
                  <a:pt x="0" y="0"/>
                </a:lnTo>
                <a:close/>
              </a:path>
            </a:pathLst>
          </a:custGeom>
          <a:effectLst/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r>
              <a:rPr lang="id-ID" dirty="0" smtClean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7018516" y="2260840"/>
            <a:ext cx="936000" cy="936000"/>
          </a:xfrm>
          <a:custGeom>
            <a:avLst/>
            <a:gdLst>
              <a:gd name="connsiteX0" fmla="*/ 0 w 4248472"/>
              <a:gd name="connsiteY0" fmla="*/ 0 h 2378621"/>
              <a:gd name="connsiteX1" fmla="*/ 4248472 w 4248472"/>
              <a:gd name="connsiteY1" fmla="*/ 0 h 2378621"/>
              <a:gd name="connsiteX2" fmla="*/ 4248472 w 4248472"/>
              <a:gd name="connsiteY2" fmla="*/ 2378621 h 2378621"/>
              <a:gd name="connsiteX3" fmla="*/ 0 w 4248472"/>
              <a:gd name="connsiteY3" fmla="*/ 2378621 h 2378621"/>
              <a:gd name="connsiteX4" fmla="*/ 0 w 4248472"/>
              <a:gd name="connsiteY4" fmla="*/ 0 h 2378621"/>
              <a:gd name="connsiteX0" fmla="*/ 0 w 4252705"/>
              <a:gd name="connsiteY0" fmla="*/ 0 h 2378645"/>
              <a:gd name="connsiteX1" fmla="*/ 4248472 w 4252705"/>
              <a:gd name="connsiteY1" fmla="*/ 0 h 2378645"/>
              <a:gd name="connsiteX2" fmla="*/ 4248472 w 4252705"/>
              <a:gd name="connsiteY2" fmla="*/ 2378621 h 2378645"/>
              <a:gd name="connsiteX3" fmla="*/ 0 w 4252705"/>
              <a:gd name="connsiteY3" fmla="*/ 2378621 h 2378645"/>
              <a:gd name="connsiteX4" fmla="*/ 0 w 4252705"/>
              <a:gd name="connsiteY4" fmla="*/ 0 h 237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2705" h="2378645">
                <a:moveTo>
                  <a:pt x="0" y="0"/>
                </a:moveTo>
                <a:lnTo>
                  <a:pt x="4248472" y="0"/>
                </a:lnTo>
                <a:cubicBezTo>
                  <a:pt x="4248472" y="792874"/>
                  <a:pt x="4257997" y="2385847"/>
                  <a:pt x="4248472" y="2378621"/>
                </a:cubicBezTo>
                <a:lnTo>
                  <a:pt x="0" y="2378621"/>
                </a:lnTo>
                <a:lnTo>
                  <a:pt x="0" y="0"/>
                </a:lnTo>
                <a:close/>
              </a:path>
            </a:pathLst>
          </a:custGeom>
          <a:effectLst/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r>
              <a:rPr lang="id-ID" dirty="0" smtClean="0"/>
              <a:t>Picture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5938195" y="1275606"/>
            <a:ext cx="2016327" cy="9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/>
          <p:cNvSpPr/>
          <p:nvPr userDrawn="1"/>
        </p:nvSpPr>
        <p:spPr>
          <a:xfrm>
            <a:off x="5002143" y="2263281"/>
            <a:ext cx="2016327" cy="9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5002189" y="3250956"/>
            <a:ext cx="936000" cy="936000"/>
          </a:xfrm>
          <a:custGeom>
            <a:avLst/>
            <a:gdLst>
              <a:gd name="connsiteX0" fmla="*/ 0 w 4248472"/>
              <a:gd name="connsiteY0" fmla="*/ 0 h 2378621"/>
              <a:gd name="connsiteX1" fmla="*/ 4248472 w 4248472"/>
              <a:gd name="connsiteY1" fmla="*/ 0 h 2378621"/>
              <a:gd name="connsiteX2" fmla="*/ 4248472 w 4248472"/>
              <a:gd name="connsiteY2" fmla="*/ 2378621 h 2378621"/>
              <a:gd name="connsiteX3" fmla="*/ 0 w 4248472"/>
              <a:gd name="connsiteY3" fmla="*/ 2378621 h 2378621"/>
              <a:gd name="connsiteX4" fmla="*/ 0 w 4248472"/>
              <a:gd name="connsiteY4" fmla="*/ 0 h 2378621"/>
              <a:gd name="connsiteX0" fmla="*/ 0 w 4252705"/>
              <a:gd name="connsiteY0" fmla="*/ 0 h 2378645"/>
              <a:gd name="connsiteX1" fmla="*/ 4248472 w 4252705"/>
              <a:gd name="connsiteY1" fmla="*/ 0 h 2378645"/>
              <a:gd name="connsiteX2" fmla="*/ 4248472 w 4252705"/>
              <a:gd name="connsiteY2" fmla="*/ 2378621 h 2378645"/>
              <a:gd name="connsiteX3" fmla="*/ 0 w 4252705"/>
              <a:gd name="connsiteY3" fmla="*/ 2378621 h 2378645"/>
              <a:gd name="connsiteX4" fmla="*/ 0 w 4252705"/>
              <a:gd name="connsiteY4" fmla="*/ 0 h 237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2705" h="2378645">
                <a:moveTo>
                  <a:pt x="0" y="0"/>
                </a:moveTo>
                <a:lnTo>
                  <a:pt x="4248472" y="0"/>
                </a:lnTo>
                <a:cubicBezTo>
                  <a:pt x="4248472" y="792874"/>
                  <a:pt x="4257997" y="2385847"/>
                  <a:pt x="4248472" y="2378621"/>
                </a:cubicBezTo>
                <a:lnTo>
                  <a:pt x="0" y="2378621"/>
                </a:lnTo>
                <a:lnTo>
                  <a:pt x="0" y="0"/>
                </a:lnTo>
                <a:close/>
              </a:path>
            </a:pathLst>
          </a:custGeom>
          <a:effectLst/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r>
              <a:rPr lang="id-ID" dirty="0" smtClean="0"/>
              <a:t>Picture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5938195" y="3250956"/>
            <a:ext cx="2016327" cy="9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6010196" y="1520248"/>
            <a:ext cx="1872312" cy="64807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32"/>
          </p:nvPr>
        </p:nvSpPr>
        <p:spPr>
          <a:xfrm>
            <a:off x="5938195" y="1275609"/>
            <a:ext cx="2016327" cy="2879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600" b="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33"/>
          </p:nvPr>
        </p:nvSpPr>
        <p:spPr>
          <a:xfrm>
            <a:off x="5074040" y="2526749"/>
            <a:ext cx="1872312" cy="64807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5002038" y="2260842"/>
            <a:ext cx="2016327" cy="2879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600" b="0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6010196" y="3493156"/>
            <a:ext cx="1872312" cy="64807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5938195" y="3248516"/>
            <a:ext cx="2016327" cy="2879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600" b="0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07173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75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2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5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75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4" grpId="0"/>
      <p:bldP spid="8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  <p:bldP spid="10" grpId="0"/>
      <p:bldP spid="5" grpId="0" animBg="1"/>
      <p:bldP spid="12" grpId="0" animBg="1"/>
      <p:bldP spid="13" grpId="0"/>
      <p:bldP spid="14" grpId="0" animBg="1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Layout_2">
    <p:bg>
      <p:bgPr>
        <a:gradFill>
          <a:gsLst>
            <a:gs pos="1900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 userDrawn="1"/>
        </p:nvSpPr>
        <p:spPr>
          <a:xfrm flipH="1">
            <a:off x="7020272" y="0"/>
            <a:ext cx="2123728" cy="5143500"/>
          </a:xfrm>
          <a:prstGeom prst="rtTriangle">
            <a:avLst/>
          </a:prstGeom>
          <a:solidFill>
            <a:schemeClr val="accent1">
              <a:lumMod val="7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Right Triangle 2"/>
          <p:cNvSpPr/>
          <p:nvPr userDrawn="1"/>
        </p:nvSpPr>
        <p:spPr>
          <a:xfrm rot="16200000" flipH="1">
            <a:off x="3237377" y="-763127"/>
            <a:ext cx="5153026" cy="6660235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2411760" y="-9526"/>
            <a:ext cx="6732240" cy="5153025"/>
          </a:xfrm>
          <a:prstGeom prst="parallelogram">
            <a:avLst>
              <a:gd name="adj" fmla="val 40512"/>
            </a:avLst>
          </a:prstGeom>
          <a:effectLst/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  <a:latin typeface="Quicksand" panose="02070303000000060000" pitchFamily="18" charset="0"/>
              </a:defRPr>
            </a:lvl1pPr>
          </a:lstStyle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r>
              <a:rPr lang="id-ID" dirty="0" smtClean="0"/>
              <a:t>Picture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51520" y="3581576"/>
            <a:ext cx="4282394" cy="21431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400" b="0" baseline="0">
                <a:solidFill>
                  <a:schemeClr val="bg1"/>
                </a:solidFill>
                <a:latin typeface="Impact" panose="020B0806030902050204" pitchFamily="34" charset="0"/>
                <a:cs typeface="Narkisim" pitchFamily="34" charset="-79"/>
              </a:defRPr>
            </a:lvl1pPr>
          </a:lstStyle>
          <a:p>
            <a:pPr lvl="0"/>
            <a:r>
              <a:rPr lang="id-ID" dirty="0" smtClean="0"/>
              <a:t>PowerPoint Template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51520" y="3075806"/>
            <a:ext cx="4282394" cy="553998"/>
          </a:xfrm>
          <a:prstGeom prst="rect">
            <a:avLst/>
          </a:prstGeom>
          <a:noFill/>
        </p:spPr>
        <p:txBody>
          <a:bodyPr wrap="square" tIns="0" bIns="0" anchor="t" anchorCtr="0">
            <a:spAutoFit/>
          </a:bodyPr>
          <a:lstStyle>
            <a:lvl1pPr algn="l">
              <a:defRPr sz="3600" b="0" cap="none" normalizeH="0" baseline="0">
                <a:solidFill>
                  <a:schemeClr val="bg1"/>
                </a:solidFill>
                <a:latin typeface="Impact" panose="020B0806030902050204" pitchFamily="34" charset="0"/>
                <a:ea typeface="Gulim" pitchFamily="34" charset="-127"/>
                <a:cs typeface="Arial" pitchFamily="34" charset="0"/>
              </a:defRPr>
            </a:lvl1pPr>
          </a:lstStyle>
          <a:p>
            <a:r>
              <a:rPr lang="id-ID" dirty="0" smtClean="0"/>
              <a:t>Title</a:t>
            </a:r>
            <a:endParaRPr lang="en-US" dirty="0"/>
          </a:p>
        </p:txBody>
      </p:sp>
      <p:sp>
        <p:nvSpPr>
          <p:cNvPr id="6" name="Isosceles Triangle 5"/>
          <p:cNvSpPr/>
          <p:nvPr userDrawn="1"/>
        </p:nvSpPr>
        <p:spPr>
          <a:xfrm rot="16200000">
            <a:off x="6904277" y="2903774"/>
            <a:ext cx="2859782" cy="1619670"/>
          </a:xfrm>
          <a:prstGeom prst="triangle">
            <a:avLst>
              <a:gd name="adj" fmla="val 42998"/>
            </a:avLst>
          </a:prstGeom>
          <a:solidFill>
            <a:schemeClr val="accent1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Isosceles Triangle 8"/>
          <p:cNvSpPr/>
          <p:nvPr userDrawn="1"/>
        </p:nvSpPr>
        <p:spPr>
          <a:xfrm rot="2289996">
            <a:off x="3382597" y="31055"/>
            <a:ext cx="1749056" cy="1181868"/>
          </a:xfrm>
          <a:prstGeom prst="triangle">
            <a:avLst>
              <a:gd name="adj" fmla="val 42998"/>
            </a:avLst>
          </a:prstGeom>
          <a:solidFill>
            <a:schemeClr val="accent1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488936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 animBg="1"/>
      <p:bldP spid="9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Custom_Tex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9144000" cy="5143500"/>
          </a:xfrm>
          <a:prstGeom prst="rect">
            <a:avLst/>
          </a:prstGeom>
          <a:ln w="76200">
            <a:noFill/>
          </a:ln>
          <a:effectLst/>
        </p:spPr>
        <p:txBody>
          <a:bodyPr/>
          <a:lstStyle>
            <a:lvl1pPr marL="0" indent="0" algn="ctr">
              <a:buNone/>
              <a:defRPr sz="1200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797847" y="2661066"/>
            <a:ext cx="5654474" cy="216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400" b="0" baseline="0">
                <a:solidFill>
                  <a:schemeClr val="bg1"/>
                </a:solidFill>
                <a:latin typeface="Bebas Neue" panose="020B0606020202050201" pitchFamily="34" charset="0"/>
                <a:cs typeface="Narkisim" pitchFamily="34" charset="-79"/>
              </a:defRPr>
            </a:lvl1pPr>
          </a:lstStyle>
          <a:p>
            <a:pPr lvl="0"/>
            <a:r>
              <a:rPr lang="id-ID" dirty="0" smtClean="0"/>
              <a:t>Subtitle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797851" y="2139703"/>
            <a:ext cx="5654475" cy="583574"/>
          </a:xfrm>
          <a:prstGeom prst="rect">
            <a:avLst/>
          </a:prstGeom>
        </p:spPr>
        <p:txBody>
          <a:bodyPr/>
          <a:lstStyle>
            <a:lvl1pPr algn="l">
              <a:defRPr sz="3600" b="0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r>
              <a:rPr lang="id-ID" dirty="0" smtClean="0"/>
              <a:t>Title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856243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ictur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4429472" y="1481141"/>
            <a:ext cx="3670920" cy="291930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11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467544" y="1851670"/>
            <a:ext cx="3240360" cy="1800200"/>
          </a:xfrm>
          <a:prstGeom prst="rect">
            <a:avLst/>
          </a:prstGeom>
          <a:ln w="76200">
            <a:noFill/>
          </a:ln>
          <a:effectLst/>
        </p:spPr>
        <p:txBody>
          <a:bodyPr/>
          <a:lstStyle>
            <a:lvl1pPr marL="0" indent="0" algn="ctr">
              <a:buNone/>
              <a:defRPr sz="1200">
                <a:solidFill>
                  <a:srgbClr val="1C130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9" y="730007"/>
            <a:ext cx="7200799" cy="216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id-ID" dirty="0" smtClean="0"/>
              <a:t>Subtitle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67543" y="267496"/>
            <a:ext cx="7200800" cy="583574"/>
          </a:xfrm>
          <a:prstGeom prst="rect">
            <a:avLst/>
          </a:prstGeom>
        </p:spPr>
        <p:txBody>
          <a:bodyPr/>
          <a:lstStyle>
            <a:lvl1pPr algn="l">
              <a:defRPr sz="3600" b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r>
              <a:rPr lang="id-ID" dirty="0" smtClean="0"/>
              <a:t>Title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942527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9" y="730007"/>
            <a:ext cx="7200799" cy="216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id-ID" dirty="0" smtClean="0"/>
              <a:t>Subtitle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67543" y="267496"/>
            <a:ext cx="7200800" cy="583574"/>
          </a:xfrm>
          <a:prstGeom prst="rect">
            <a:avLst/>
          </a:prstGeom>
        </p:spPr>
        <p:txBody>
          <a:bodyPr/>
          <a:lstStyle>
            <a:lvl1pPr algn="l">
              <a:defRPr sz="3600" b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r>
              <a:rPr lang="id-ID" dirty="0" smtClean="0"/>
              <a:t>Title</a:t>
            </a:r>
            <a:endParaRPr lang="id-ID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icture_and_Block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52358" y="1457597"/>
            <a:ext cx="2147439" cy="2482305"/>
          </a:xfrm>
          <a:prstGeom prst="rect">
            <a:avLst/>
          </a:prstGeom>
          <a:ln w="57150">
            <a:noFill/>
          </a:ln>
          <a:effectLst/>
        </p:spPr>
        <p:txBody>
          <a:bodyPr/>
          <a:lstStyle>
            <a:lvl1pPr marL="0" indent="0" algn="ctr">
              <a:buNone/>
              <a:defRPr sz="1200">
                <a:solidFill>
                  <a:srgbClr val="1C130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9" y="730007"/>
            <a:ext cx="7200799" cy="216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id-ID" dirty="0" smtClean="0"/>
              <a:t>Subtitle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67543" y="267496"/>
            <a:ext cx="7200800" cy="583574"/>
          </a:xfrm>
          <a:prstGeom prst="rect">
            <a:avLst/>
          </a:prstGeom>
        </p:spPr>
        <p:txBody>
          <a:bodyPr/>
          <a:lstStyle>
            <a:lvl1pPr algn="l">
              <a:defRPr sz="3600" b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r>
              <a:rPr lang="id-ID" dirty="0" smtClean="0"/>
              <a:t>Title</a:t>
            </a:r>
            <a:endParaRPr lang="id-ID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843813" y="1457598"/>
            <a:ext cx="3168351" cy="1546200"/>
          </a:xfrm>
          <a:prstGeom prst="rect">
            <a:avLst/>
          </a:prstGeom>
          <a:solidFill>
            <a:schemeClr val="bg1">
              <a:lumMod val="85000"/>
              <a:alpha val="74000"/>
            </a:schemeClr>
          </a:solidFill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11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2843809" y="3379847"/>
            <a:ext cx="1368152" cy="228729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32"/>
          </p:nvPr>
        </p:nvSpPr>
        <p:spPr>
          <a:xfrm>
            <a:off x="2843814" y="3075809"/>
            <a:ext cx="3168351" cy="23203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600" b="0">
                <a:solidFill>
                  <a:schemeClr val="tx1">
                    <a:lumMod val="85000"/>
                    <a:lumOff val="1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33"/>
          </p:nvPr>
        </p:nvSpPr>
        <p:spPr>
          <a:xfrm>
            <a:off x="2843808" y="3680582"/>
            <a:ext cx="1728193" cy="228729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4319978" y="3376543"/>
            <a:ext cx="1728193" cy="228729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644008" y="3680582"/>
            <a:ext cx="1404157" cy="228729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6156175" y="1801592"/>
            <a:ext cx="1296146" cy="228729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6156175" y="1457599"/>
            <a:ext cx="1944218" cy="23203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600" b="0">
                <a:solidFill>
                  <a:schemeClr val="tx1">
                    <a:lumMod val="85000"/>
                    <a:lumOff val="1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6156175" y="2116334"/>
            <a:ext cx="1296146" cy="228729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6156175" y="2431076"/>
            <a:ext cx="1296146" cy="228729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40"/>
          </p:nvPr>
        </p:nvSpPr>
        <p:spPr>
          <a:xfrm>
            <a:off x="6156175" y="2745818"/>
            <a:ext cx="1296146" cy="228729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41"/>
          </p:nvPr>
        </p:nvSpPr>
        <p:spPr>
          <a:xfrm>
            <a:off x="6143946" y="3060560"/>
            <a:ext cx="1296146" cy="228729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42"/>
          </p:nvPr>
        </p:nvSpPr>
        <p:spPr>
          <a:xfrm>
            <a:off x="6156175" y="3414273"/>
            <a:ext cx="2016225" cy="4950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1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Full_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9"/>
          <p:cNvSpPr>
            <a:spLocks noGrp="1"/>
          </p:cNvSpPr>
          <p:nvPr>
            <p:ph type="pic" sz="quarter" idx="25"/>
          </p:nvPr>
        </p:nvSpPr>
        <p:spPr>
          <a:xfrm>
            <a:off x="-2147" y="0"/>
            <a:ext cx="7107797" cy="5143500"/>
          </a:xfrm>
          <a:custGeom>
            <a:avLst/>
            <a:gdLst>
              <a:gd name="connsiteX0" fmla="*/ 0 w 9146147"/>
              <a:gd name="connsiteY0" fmla="*/ 0 h 5143500"/>
              <a:gd name="connsiteX1" fmla="*/ 9146147 w 9146147"/>
              <a:gd name="connsiteY1" fmla="*/ 0 h 5143500"/>
              <a:gd name="connsiteX2" fmla="*/ 9146147 w 9146147"/>
              <a:gd name="connsiteY2" fmla="*/ 5143500 h 5143500"/>
              <a:gd name="connsiteX3" fmla="*/ 0 w 9146147"/>
              <a:gd name="connsiteY3" fmla="*/ 5143500 h 5143500"/>
              <a:gd name="connsiteX4" fmla="*/ 0 w 9146147"/>
              <a:gd name="connsiteY4" fmla="*/ 0 h 5143500"/>
              <a:gd name="connsiteX0" fmla="*/ 0 w 9146147"/>
              <a:gd name="connsiteY0" fmla="*/ 0 h 5143500"/>
              <a:gd name="connsiteX1" fmla="*/ 9146147 w 9146147"/>
              <a:gd name="connsiteY1" fmla="*/ 0 h 5143500"/>
              <a:gd name="connsiteX2" fmla="*/ 4955147 w 9146147"/>
              <a:gd name="connsiteY2" fmla="*/ 5143500 h 5143500"/>
              <a:gd name="connsiteX3" fmla="*/ 0 w 9146147"/>
              <a:gd name="connsiteY3" fmla="*/ 5143500 h 5143500"/>
              <a:gd name="connsiteX4" fmla="*/ 0 w 9146147"/>
              <a:gd name="connsiteY4" fmla="*/ 0 h 5143500"/>
              <a:gd name="connsiteX0" fmla="*/ 0 w 7107797"/>
              <a:gd name="connsiteY0" fmla="*/ 0 h 5143500"/>
              <a:gd name="connsiteX1" fmla="*/ 7107797 w 7107797"/>
              <a:gd name="connsiteY1" fmla="*/ 0 h 5143500"/>
              <a:gd name="connsiteX2" fmla="*/ 4955147 w 7107797"/>
              <a:gd name="connsiteY2" fmla="*/ 5143500 h 5143500"/>
              <a:gd name="connsiteX3" fmla="*/ 0 w 7107797"/>
              <a:gd name="connsiteY3" fmla="*/ 5143500 h 5143500"/>
              <a:gd name="connsiteX4" fmla="*/ 0 w 7107797"/>
              <a:gd name="connsiteY4" fmla="*/ 0 h 5143500"/>
              <a:gd name="connsiteX0" fmla="*/ 0 w 7107797"/>
              <a:gd name="connsiteY0" fmla="*/ 0 h 5143500"/>
              <a:gd name="connsiteX1" fmla="*/ 7107797 w 7107797"/>
              <a:gd name="connsiteY1" fmla="*/ 0 h 5143500"/>
              <a:gd name="connsiteX2" fmla="*/ 4631297 w 7107797"/>
              <a:gd name="connsiteY2" fmla="*/ 5133975 h 5143500"/>
              <a:gd name="connsiteX3" fmla="*/ 0 w 7107797"/>
              <a:gd name="connsiteY3" fmla="*/ 5143500 h 5143500"/>
              <a:gd name="connsiteX4" fmla="*/ 0 w 7107797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7797" h="5143500">
                <a:moveTo>
                  <a:pt x="0" y="0"/>
                </a:moveTo>
                <a:lnTo>
                  <a:pt x="7107797" y="0"/>
                </a:lnTo>
                <a:lnTo>
                  <a:pt x="4631297" y="5133975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rgbClr val="1C1306"/>
                </a:solidFill>
                <a:latin typeface="Quicksand" panose="02070303000000060000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762500" y="0"/>
            <a:ext cx="4381500" cy="5143500"/>
          </a:xfrm>
          <a:custGeom>
            <a:avLst/>
            <a:gdLst>
              <a:gd name="connsiteX0" fmla="*/ 0 w 2038350"/>
              <a:gd name="connsiteY0" fmla="*/ 0 h 5143500"/>
              <a:gd name="connsiteX1" fmla="*/ 2038350 w 2038350"/>
              <a:gd name="connsiteY1" fmla="*/ 0 h 5143500"/>
              <a:gd name="connsiteX2" fmla="*/ 2038350 w 2038350"/>
              <a:gd name="connsiteY2" fmla="*/ 5143500 h 5143500"/>
              <a:gd name="connsiteX3" fmla="*/ 0 w 2038350"/>
              <a:gd name="connsiteY3" fmla="*/ 5143500 h 5143500"/>
              <a:gd name="connsiteX4" fmla="*/ 0 w 2038350"/>
              <a:gd name="connsiteY4" fmla="*/ 0 h 5143500"/>
              <a:gd name="connsiteX0" fmla="*/ 133350 w 2038350"/>
              <a:gd name="connsiteY0" fmla="*/ 0 h 5143500"/>
              <a:gd name="connsiteX1" fmla="*/ 2038350 w 2038350"/>
              <a:gd name="connsiteY1" fmla="*/ 0 h 5143500"/>
              <a:gd name="connsiteX2" fmla="*/ 2038350 w 2038350"/>
              <a:gd name="connsiteY2" fmla="*/ 5143500 h 5143500"/>
              <a:gd name="connsiteX3" fmla="*/ 0 w 2038350"/>
              <a:gd name="connsiteY3" fmla="*/ 5143500 h 5143500"/>
              <a:gd name="connsiteX4" fmla="*/ 133350 w 2038350"/>
              <a:gd name="connsiteY4" fmla="*/ 0 h 5143500"/>
              <a:gd name="connsiteX0" fmla="*/ 2476500 w 4381500"/>
              <a:gd name="connsiteY0" fmla="*/ 0 h 5143500"/>
              <a:gd name="connsiteX1" fmla="*/ 4381500 w 4381500"/>
              <a:gd name="connsiteY1" fmla="*/ 0 h 5143500"/>
              <a:gd name="connsiteX2" fmla="*/ 4381500 w 4381500"/>
              <a:gd name="connsiteY2" fmla="*/ 5143500 h 5143500"/>
              <a:gd name="connsiteX3" fmla="*/ 0 w 4381500"/>
              <a:gd name="connsiteY3" fmla="*/ 5133975 h 5143500"/>
              <a:gd name="connsiteX4" fmla="*/ 2476500 w 438150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0" h="5143500">
                <a:moveTo>
                  <a:pt x="2476500" y="0"/>
                </a:moveTo>
                <a:lnTo>
                  <a:pt x="4381500" y="0"/>
                </a:lnTo>
                <a:lnTo>
                  <a:pt x="4381500" y="5143500"/>
                </a:lnTo>
                <a:lnTo>
                  <a:pt x="0" y="5133975"/>
                </a:lnTo>
                <a:lnTo>
                  <a:pt x="24765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cap="all" baseline="0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650992" y="2039112"/>
            <a:ext cx="2952328" cy="3054801"/>
          </a:xfrm>
          <a:prstGeom prst="rect">
            <a:avLst/>
          </a:prstGeom>
        </p:spPr>
        <p:txBody>
          <a:bodyPr anchor="ctr"/>
          <a:lstStyle>
            <a:lvl1pPr algn="r">
              <a:defRPr sz="3600" b="0" cap="all" baseline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r>
              <a:rPr lang="id-ID" dirty="0" smtClean="0"/>
              <a:t>Title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258839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 animBg="1"/>
      <p:bldP spid="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ext_and_4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95536" y="483519"/>
            <a:ext cx="3347864" cy="1851670"/>
          </a:xfrm>
          <a:prstGeom prst="rect">
            <a:avLst/>
          </a:prstGeom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1C130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95536" y="2499744"/>
            <a:ext cx="3347864" cy="1851670"/>
          </a:xfrm>
          <a:prstGeom prst="rect">
            <a:avLst/>
          </a:prstGeom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1C130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923928" y="482262"/>
            <a:ext cx="2304256" cy="3869152"/>
          </a:xfrm>
          <a:prstGeom prst="rect">
            <a:avLst/>
          </a:prstGeom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1C130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408712" y="482260"/>
            <a:ext cx="2339752" cy="1153386"/>
          </a:xfrm>
          <a:prstGeom prst="rect">
            <a:avLst/>
          </a:prstGeom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1C130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408712" y="3198026"/>
            <a:ext cx="2339752" cy="1153386"/>
          </a:xfrm>
          <a:prstGeom prst="rect">
            <a:avLst/>
          </a:prstGeom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1C130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408712" y="1840836"/>
            <a:ext cx="2340000" cy="11520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6423148" y="1933748"/>
            <a:ext cx="2325316" cy="926034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2000" b="0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3" grpId="0"/>
      <p:bldP spid="2" grpId="0" animBg="1"/>
      <p:bldP spid="14" grpId="0" build="p">
        <p:tmplLst>
          <p:tmpl lvl="1">
            <p:tnLst>
              <p:par>
                <p:cTn presetID="16" presetClass="entr" presetSubtype="37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2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4_Pictures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899598" y="3674346"/>
            <a:ext cx="2232249" cy="6976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11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31"/>
          </p:nvPr>
        </p:nvSpPr>
        <p:spPr>
          <a:xfrm>
            <a:off x="899598" y="1347615"/>
            <a:ext cx="2232249" cy="230425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rgbClr val="1C130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9" y="730007"/>
            <a:ext cx="7200799" cy="216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id-ID" dirty="0" smtClean="0"/>
              <a:t>Subtitle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67543" y="267496"/>
            <a:ext cx="7200800" cy="583574"/>
          </a:xfrm>
          <a:prstGeom prst="rect">
            <a:avLst/>
          </a:prstGeom>
        </p:spPr>
        <p:txBody>
          <a:bodyPr/>
          <a:lstStyle>
            <a:lvl1pPr algn="l">
              <a:defRPr sz="3600" b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r>
              <a:rPr lang="id-ID" dirty="0" smtClean="0"/>
              <a:t>Title</a:t>
            </a:r>
            <a:endParaRPr lang="id-ID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32"/>
          </p:nvPr>
        </p:nvSpPr>
        <p:spPr>
          <a:xfrm>
            <a:off x="3491881" y="1347615"/>
            <a:ext cx="2016224" cy="10081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rgbClr val="1C130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33"/>
          </p:nvPr>
        </p:nvSpPr>
        <p:spPr>
          <a:xfrm>
            <a:off x="3491882" y="2355726"/>
            <a:ext cx="2016224" cy="64807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600" b="0">
                <a:solidFill>
                  <a:schemeClr val="accent1"/>
                </a:solidFill>
                <a:latin typeface="Bebas Neue" panose="020B0606020202050201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3491882" y="2931791"/>
            <a:ext cx="2016224" cy="1440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11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35"/>
          </p:nvPr>
        </p:nvSpPr>
        <p:spPr>
          <a:xfrm>
            <a:off x="5849467" y="1347615"/>
            <a:ext cx="2016224" cy="10081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rgbClr val="1C130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5849468" y="2355726"/>
            <a:ext cx="2016224" cy="64807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600" b="0">
                <a:solidFill>
                  <a:schemeClr val="accent1"/>
                </a:solidFill>
                <a:latin typeface="Bebas Neue" panose="020B0606020202050201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5849468" y="2931791"/>
            <a:ext cx="2016224" cy="1440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11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5" grpId="0"/>
      <p:bldP spid="16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/>
      <p:bldP spid="24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Main_Tex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25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rgbClr val="1C130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755576" y="3579862"/>
            <a:ext cx="3960440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55576" y="3109037"/>
            <a:ext cx="3960440" cy="462513"/>
          </a:xfrm>
          <a:prstGeom prst="rect">
            <a:avLst/>
          </a:prstGeom>
        </p:spPr>
        <p:txBody>
          <a:bodyPr/>
          <a:lstStyle>
            <a:lvl1pPr algn="l">
              <a:defRPr sz="3200" b="0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r>
              <a:rPr lang="id-ID" dirty="0" smtClean="0"/>
              <a:t>Title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26500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Porto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10"/>
          <p:cNvSpPr>
            <a:spLocks noGrp="1"/>
          </p:cNvSpPr>
          <p:nvPr>
            <p:ph type="body" sz="quarter" idx="50" hasCustomPrompt="1"/>
          </p:nvPr>
        </p:nvSpPr>
        <p:spPr>
          <a:xfrm>
            <a:off x="351336" y="1884548"/>
            <a:ext cx="2132432" cy="22104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1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51" hasCustomPrompt="1"/>
          </p:nvPr>
        </p:nvSpPr>
        <p:spPr>
          <a:xfrm>
            <a:off x="323530" y="1563638"/>
            <a:ext cx="2160238" cy="32091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1600" b="0" baseline="0">
                <a:solidFill>
                  <a:schemeClr val="bg1"/>
                </a:solidFill>
                <a:latin typeface="Bebas Neue" panose="020B0606020202050201" pitchFamily="34" charset="0"/>
                <a:cs typeface="Narkisim" pitchFamily="34" charset="-79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9" y="730007"/>
            <a:ext cx="7200799" cy="216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id-ID" dirty="0" smtClean="0"/>
              <a:t>Subtitle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67543" y="267496"/>
            <a:ext cx="7200800" cy="583574"/>
          </a:xfrm>
          <a:prstGeom prst="rect">
            <a:avLst/>
          </a:prstGeom>
        </p:spPr>
        <p:txBody>
          <a:bodyPr/>
          <a:lstStyle>
            <a:lvl1pPr algn="l">
              <a:defRPr sz="3600" b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r>
              <a:rPr lang="id-ID" dirty="0" smtClean="0"/>
              <a:t>Title</a:t>
            </a:r>
            <a:endParaRPr lang="id-ID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52" hasCustomPrompt="1"/>
          </p:nvPr>
        </p:nvSpPr>
        <p:spPr>
          <a:xfrm>
            <a:off x="6516216" y="1884548"/>
            <a:ext cx="2160238" cy="22104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53" hasCustomPrompt="1"/>
          </p:nvPr>
        </p:nvSpPr>
        <p:spPr>
          <a:xfrm>
            <a:off x="6516216" y="1563638"/>
            <a:ext cx="2160238" cy="32091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600" b="0" baseline="0">
                <a:solidFill>
                  <a:schemeClr val="bg1"/>
                </a:solidFill>
                <a:latin typeface="Bebas Neue" panose="020B0606020202050201" pitchFamily="34" charset="0"/>
                <a:cs typeface="Narkisim" pitchFamily="34" charset="-79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Porto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9" y="704088"/>
            <a:ext cx="7200799" cy="216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id-ID" dirty="0" smtClean="0"/>
              <a:t>Subtitle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67543" y="267496"/>
            <a:ext cx="7200800" cy="583574"/>
          </a:xfrm>
          <a:prstGeom prst="rect">
            <a:avLst/>
          </a:prstGeom>
        </p:spPr>
        <p:txBody>
          <a:bodyPr/>
          <a:lstStyle>
            <a:lvl1pPr algn="l">
              <a:defRPr sz="2800" b="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r>
              <a:rPr lang="id-ID" dirty="0" smtClean="0"/>
              <a:t>Title</a:t>
            </a:r>
            <a:endParaRPr lang="id-ID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52" hasCustomPrompt="1"/>
          </p:nvPr>
        </p:nvSpPr>
        <p:spPr>
          <a:xfrm>
            <a:off x="4572000" y="1884548"/>
            <a:ext cx="3456384" cy="22104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53" hasCustomPrompt="1"/>
          </p:nvPr>
        </p:nvSpPr>
        <p:spPr>
          <a:xfrm>
            <a:off x="4572000" y="1563638"/>
            <a:ext cx="3456384" cy="32091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300" b="0" cap="all" baseline="0">
                <a:solidFill>
                  <a:schemeClr val="bg1"/>
                </a:solidFill>
                <a:latin typeface="Impact" panose="020B0806030902050204" pitchFamily="34" charset="0"/>
                <a:cs typeface="Narkisim" pitchFamily="34" charset="-79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5412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_Layout1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483774" y="2139702"/>
            <a:ext cx="4299665" cy="677108"/>
          </a:xfrm>
          <a:prstGeom prst="rect">
            <a:avLst/>
          </a:prstGeom>
          <a:noFill/>
        </p:spPr>
        <p:txBody>
          <a:bodyPr wrap="square" tIns="0" bIns="0" anchor="t" anchorCtr="0">
            <a:spAutoFit/>
          </a:bodyPr>
          <a:lstStyle>
            <a:lvl1pPr algn="ctr">
              <a:defRPr sz="4400" b="0" cap="none" normalizeH="0" baseline="0">
                <a:solidFill>
                  <a:schemeClr val="bg1"/>
                </a:solidFill>
                <a:latin typeface="Bebas Neue" panose="020B0606020202050201" pitchFamily="34" charset="0"/>
                <a:ea typeface="Gulim" pitchFamily="34" charset="-127"/>
                <a:cs typeface="Arial" pitchFamily="34" charset="0"/>
              </a:defRPr>
            </a:lvl1pPr>
          </a:lstStyle>
          <a:p>
            <a:r>
              <a:rPr lang="id-ID" dirty="0" smtClean="0"/>
              <a:t>Title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506156" y="2674916"/>
            <a:ext cx="4299665" cy="283791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1200" b="0" baseline="0">
                <a:solidFill>
                  <a:schemeClr val="bg1"/>
                </a:solidFill>
                <a:latin typeface="Bebas Neue" panose="020B0606020202050201" pitchFamily="34" charset="0"/>
                <a:cs typeface="Narkisim" pitchFamily="34" charset="-79"/>
              </a:defRPr>
            </a:lvl1pPr>
          </a:lstStyle>
          <a:p>
            <a:pPr lvl="0"/>
            <a:r>
              <a:rPr lang="id-ID" dirty="0" smtClean="0"/>
              <a:t>PowerPoint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0845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Porto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9" y="730007"/>
            <a:ext cx="7200799" cy="216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id-ID" dirty="0" smtClean="0"/>
              <a:t>Subtitle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67543" y="267496"/>
            <a:ext cx="7200800" cy="583574"/>
          </a:xfrm>
          <a:prstGeom prst="rect">
            <a:avLst/>
          </a:prstGeom>
        </p:spPr>
        <p:txBody>
          <a:bodyPr/>
          <a:lstStyle>
            <a:lvl1pPr algn="l">
              <a:defRPr sz="3600" b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r>
              <a:rPr lang="id-ID" dirty="0" smtClean="0"/>
              <a:t>Title</a:t>
            </a:r>
            <a:endParaRPr lang="id-ID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52" hasCustomPrompt="1"/>
          </p:nvPr>
        </p:nvSpPr>
        <p:spPr>
          <a:xfrm>
            <a:off x="1043608" y="1884548"/>
            <a:ext cx="3456384" cy="22104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1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53" hasCustomPrompt="1"/>
          </p:nvPr>
        </p:nvSpPr>
        <p:spPr>
          <a:xfrm>
            <a:off x="1043608" y="1563638"/>
            <a:ext cx="3456384" cy="32091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1600" b="0" baseline="0">
                <a:solidFill>
                  <a:schemeClr val="bg1"/>
                </a:solidFill>
                <a:latin typeface="Bebas Neue" panose="020B0606020202050201" pitchFamily="34" charset="0"/>
                <a:cs typeface="Narkisim" pitchFamily="34" charset="-79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789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Pictur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252813" y="1196735"/>
            <a:ext cx="1981200" cy="2133071"/>
          </a:xfrm>
          <a:prstGeom prst="rect">
            <a:avLst/>
          </a:prstGeom>
          <a:ln w="57150"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1C130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1" name="Text Placeholder 10"/>
          <p:cNvSpPr>
            <a:spLocks noGrp="1"/>
          </p:cNvSpPr>
          <p:nvPr>
            <p:ph type="body" sz="quarter" idx="48" hasCustomPrompt="1"/>
          </p:nvPr>
        </p:nvSpPr>
        <p:spPr>
          <a:xfrm>
            <a:off x="252819" y="2930650"/>
            <a:ext cx="1728193" cy="2857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300" b="0" cap="all" baseline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  <a:cs typeface="Narkisim" pitchFamily="34" charset="-79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9" y="704088"/>
            <a:ext cx="7200799" cy="216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id-ID" dirty="0" smtClean="0"/>
              <a:t>Subtitle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67543" y="267496"/>
            <a:ext cx="7200800" cy="583574"/>
          </a:xfrm>
          <a:prstGeom prst="rect">
            <a:avLst/>
          </a:prstGeom>
        </p:spPr>
        <p:txBody>
          <a:bodyPr/>
          <a:lstStyle>
            <a:lvl1pPr algn="l">
              <a:defRPr sz="2800" b="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r>
              <a:rPr lang="id-ID" dirty="0" smtClean="0"/>
              <a:t>Title</a:t>
            </a:r>
            <a:endParaRPr lang="id-ID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36795" y="3449025"/>
            <a:ext cx="1152129" cy="22644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r">
              <a:lnSpc>
                <a:spcPct val="90000"/>
              </a:lnSpc>
              <a:spcBef>
                <a:spcPts val="1200"/>
              </a:spcBef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0" name="Text Placeholder 8"/>
          <p:cNvSpPr>
            <a:spLocks noGrp="1"/>
          </p:cNvSpPr>
          <p:nvPr>
            <p:ph type="body" sz="quarter" idx="49"/>
          </p:nvPr>
        </p:nvSpPr>
        <p:spPr>
          <a:xfrm>
            <a:off x="36794" y="3675470"/>
            <a:ext cx="1152129" cy="22644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r">
              <a:lnSpc>
                <a:spcPct val="90000"/>
              </a:lnSpc>
              <a:spcBef>
                <a:spcPts val="1200"/>
              </a:spcBef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1" name="Text Placeholder 8"/>
          <p:cNvSpPr>
            <a:spLocks noGrp="1"/>
          </p:cNvSpPr>
          <p:nvPr>
            <p:ph type="body" sz="quarter" idx="50"/>
          </p:nvPr>
        </p:nvSpPr>
        <p:spPr>
          <a:xfrm>
            <a:off x="35497" y="3901915"/>
            <a:ext cx="1152129" cy="22644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r">
              <a:lnSpc>
                <a:spcPct val="90000"/>
              </a:lnSpc>
              <a:spcBef>
                <a:spcPts val="1200"/>
              </a:spcBef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2" name="Text Placeholder 8"/>
          <p:cNvSpPr>
            <a:spLocks noGrp="1"/>
          </p:cNvSpPr>
          <p:nvPr>
            <p:ph type="body" sz="quarter" idx="51"/>
          </p:nvPr>
        </p:nvSpPr>
        <p:spPr>
          <a:xfrm>
            <a:off x="35497" y="4142052"/>
            <a:ext cx="1152129" cy="22644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r">
              <a:lnSpc>
                <a:spcPct val="90000"/>
              </a:lnSpc>
              <a:spcBef>
                <a:spcPts val="1200"/>
              </a:spcBef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3" name="Picture Placeholder 2"/>
          <p:cNvSpPr>
            <a:spLocks noGrp="1"/>
          </p:cNvSpPr>
          <p:nvPr>
            <p:ph type="pic" sz="quarter" idx="52"/>
          </p:nvPr>
        </p:nvSpPr>
        <p:spPr>
          <a:xfrm>
            <a:off x="2459796" y="1196735"/>
            <a:ext cx="1981200" cy="2133071"/>
          </a:xfrm>
          <a:prstGeom prst="rect">
            <a:avLst/>
          </a:prstGeom>
          <a:ln w="57150"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1C130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4" name="Text Placeholder 10"/>
          <p:cNvSpPr>
            <a:spLocks noGrp="1"/>
          </p:cNvSpPr>
          <p:nvPr>
            <p:ph type="body" sz="quarter" idx="53" hasCustomPrompt="1"/>
          </p:nvPr>
        </p:nvSpPr>
        <p:spPr>
          <a:xfrm>
            <a:off x="2459802" y="2930650"/>
            <a:ext cx="1728193" cy="2857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300" b="0" cap="all" baseline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  <a:cs typeface="Narkisim" pitchFamily="34" charset="-79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54"/>
          </p:nvPr>
        </p:nvSpPr>
        <p:spPr>
          <a:xfrm>
            <a:off x="2243778" y="3449025"/>
            <a:ext cx="1152129" cy="22644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r">
              <a:lnSpc>
                <a:spcPct val="90000"/>
              </a:lnSpc>
              <a:spcBef>
                <a:spcPts val="1200"/>
              </a:spcBef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55"/>
          </p:nvPr>
        </p:nvSpPr>
        <p:spPr>
          <a:xfrm>
            <a:off x="2243777" y="3675470"/>
            <a:ext cx="1152129" cy="22644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r">
              <a:lnSpc>
                <a:spcPct val="90000"/>
              </a:lnSpc>
              <a:spcBef>
                <a:spcPts val="1200"/>
              </a:spcBef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7" name="Text Placeholder 8"/>
          <p:cNvSpPr>
            <a:spLocks noGrp="1"/>
          </p:cNvSpPr>
          <p:nvPr>
            <p:ph type="body" sz="quarter" idx="56"/>
          </p:nvPr>
        </p:nvSpPr>
        <p:spPr>
          <a:xfrm>
            <a:off x="2242486" y="3901915"/>
            <a:ext cx="1152129" cy="22644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r">
              <a:lnSpc>
                <a:spcPct val="90000"/>
              </a:lnSpc>
              <a:spcBef>
                <a:spcPts val="1200"/>
              </a:spcBef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8" name="Text Placeholder 8"/>
          <p:cNvSpPr>
            <a:spLocks noGrp="1"/>
          </p:cNvSpPr>
          <p:nvPr>
            <p:ph type="body" sz="quarter" idx="57"/>
          </p:nvPr>
        </p:nvSpPr>
        <p:spPr>
          <a:xfrm>
            <a:off x="2242485" y="4142052"/>
            <a:ext cx="1152129" cy="22644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r">
              <a:lnSpc>
                <a:spcPct val="90000"/>
              </a:lnSpc>
              <a:spcBef>
                <a:spcPts val="1200"/>
              </a:spcBef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9" name="Picture Placeholder 2"/>
          <p:cNvSpPr>
            <a:spLocks noGrp="1"/>
          </p:cNvSpPr>
          <p:nvPr>
            <p:ph type="pic" sz="quarter" idx="58"/>
          </p:nvPr>
        </p:nvSpPr>
        <p:spPr>
          <a:xfrm>
            <a:off x="4664195" y="1196735"/>
            <a:ext cx="1981200" cy="2133071"/>
          </a:xfrm>
          <a:prstGeom prst="rect">
            <a:avLst/>
          </a:prstGeom>
          <a:ln w="57150"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1C130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70" name="Text Placeholder 10"/>
          <p:cNvSpPr>
            <a:spLocks noGrp="1"/>
          </p:cNvSpPr>
          <p:nvPr>
            <p:ph type="body" sz="quarter" idx="59" hasCustomPrompt="1"/>
          </p:nvPr>
        </p:nvSpPr>
        <p:spPr>
          <a:xfrm>
            <a:off x="4664201" y="2930650"/>
            <a:ext cx="1728193" cy="2857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300" b="0" cap="all" baseline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  <a:cs typeface="Narkisim" pitchFamily="34" charset="-79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71" name="Text Placeholder 8"/>
          <p:cNvSpPr>
            <a:spLocks noGrp="1"/>
          </p:cNvSpPr>
          <p:nvPr>
            <p:ph type="body" sz="quarter" idx="60"/>
          </p:nvPr>
        </p:nvSpPr>
        <p:spPr>
          <a:xfrm>
            <a:off x="4448177" y="3449025"/>
            <a:ext cx="1152129" cy="22644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r">
              <a:lnSpc>
                <a:spcPct val="90000"/>
              </a:lnSpc>
              <a:spcBef>
                <a:spcPts val="1200"/>
              </a:spcBef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2" name="Text Placeholder 8"/>
          <p:cNvSpPr>
            <a:spLocks noGrp="1"/>
          </p:cNvSpPr>
          <p:nvPr>
            <p:ph type="body" sz="quarter" idx="61"/>
          </p:nvPr>
        </p:nvSpPr>
        <p:spPr>
          <a:xfrm>
            <a:off x="4448176" y="3675470"/>
            <a:ext cx="1152129" cy="22644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r">
              <a:lnSpc>
                <a:spcPct val="90000"/>
              </a:lnSpc>
              <a:spcBef>
                <a:spcPts val="1200"/>
              </a:spcBef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62"/>
          </p:nvPr>
        </p:nvSpPr>
        <p:spPr>
          <a:xfrm>
            <a:off x="4446882" y="3901915"/>
            <a:ext cx="1152129" cy="22644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r">
              <a:lnSpc>
                <a:spcPct val="90000"/>
              </a:lnSpc>
              <a:spcBef>
                <a:spcPts val="1200"/>
              </a:spcBef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4" name="Text Placeholder 8"/>
          <p:cNvSpPr>
            <a:spLocks noGrp="1"/>
          </p:cNvSpPr>
          <p:nvPr>
            <p:ph type="body" sz="quarter" idx="63"/>
          </p:nvPr>
        </p:nvSpPr>
        <p:spPr>
          <a:xfrm>
            <a:off x="4446882" y="4142052"/>
            <a:ext cx="1152129" cy="22644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r">
              <a:lnSpc>
                <a:spcPct val="90000"/>
              </a:lnSpc>
              <a:spcBef>
                <a:spcPts val="1200"/>
              </a:spcBef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5" name="Picture Placeholder 2"/>
          <p:cNvSpPr>
            <a:spLocks noGrp="1"/>
          </p:cNvSpPr>
          <p:nvPr>
            <p:ph type="pic" sz="quarter" idx="64"/>
          </p:nvPr>
        </p:nvSpPr>
        <p:spPr>
          <a:xfrm>
            <a:off x="6879829" y="1196735"/>
            <a:ext cx="1981200" cy="2133071"/>
          </a:xfrm>
          <a:prstGeom prst="rect">
            <a:avLst/>
          </a:prstGeom>
          <a:ln w="57150"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1C130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76" name="Text Placeholder 10"/>
          <p:cNvSpPr>
            <a:spLocks noGrp="1"/>
          </p:cNvSpPr>
          <p:nvPr>
            <p:ph type="body" sz="quarter" idx="65" hasCustomPrompt="1"/>
          </p:nvPr>
        </p:nvSpPr>
        <p:spPr>
          <a:xfrm>
            <a:off x="6879835" y="2930650"/>
            <a:ext cx="1728193" cy="2857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300" b="0" cap="all" baseline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  <a:cs typeface="Narkisim" pitchFamily="34" charset="-79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77" name="Text Placeholder 8"/>
          <p:cNvSpPr>
            <a:spLocks noGrp="1"/>
          </p:cNvSpPr>
          <p:nvPr>
            <p:ph type="body" sz="quarter" idx="66"/>
          </p:nvPr>
        </p:nvSpPr>
        <p:spPr>
          <a:xfrm>
            <a:off x="6663811" y="3449025"/>
            <a:ext cx="1152129" cy="22644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r">
              <a:lnSpc>
                <a:spcPct val="90000"/>
              </a:lnSpc>
              <a:spcBef>
                <a:spcPts val="1200"/>
              </a:spcBef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8" name="Text Placeholder 8"/>
          <p:cNvSpPr>
            <a:spLocks noGrp="1"/>
          </p:cNvSpPr>
          <p:nvPr>
            <p:ph type="body" sz="quarter" idx="67"/>
          </p:nvPr>
        </p:nvSpPr>
        <p:spPr>
          <a:xfrm>
            <a:off x="6663810" y="3675470"/>
            <a:ext cx="1152129" cy="22644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r">
              <a:lnSpc>
                <a:spcPct val="90000"/>
              </a:lnSpc>
              <a:spcBef>
                <a:spcPts val="1200"/>
              </a:spcBef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9" name="Text Placeholder 8"/>
          <p:cNvSpPr>
            <a:spLocks noGrp="1"/>
          </p:cNvSpPr>
          <p:nvPr>
            <p:ph type="body" sz="quarter" idx="68"/>
          </p:nvPr>
        </p:nvSpPr>
        <p:spPr>
          <a:xfrm>
            <a:off x="6662517" y="3901915"/>
            <a:ext cx="1152129" cy="22644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r">
              <a:lnSpc>
                <a:spcPct val="90000"/>
              </a:lnSpc>
              <a:spcBef>
                <a:spcPts val="1200"/>
              </a:spcBef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0" name="Text Placeholder 8"/>
          <p:cNvSpPr>
            <a:spLocks noGrp="1"/>
          </p:cNvSpPr>
          <p:nvPr>
            <p:ph type="body" sz="quarter" idx="69"/>
          </p:nvPr>
        </p:nvSpPr>
        <p:spPr>
          <a:xfrm>
            <a:off x="6662517" y="4142052"/>
            <a:ext cx="1152129" cy="22644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r">
              <a:lnSpc>
                <a:spcPct val="90000"/>
              </a:lnSpc>
              <a:spcBef>
                <a:spcPts val="1200"/>
              </a:spcBef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1" grpId="0" build="p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/>
      <p:bldP spid="63" grpId="0"/>
      <p:bldP spid="64" grpId="0" build="p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/>
      <p:bldP spid="70" grpId="0" build="p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/>
      <p:bldP spid="76" grpId="0" build="p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595116" y="1131593"/>
            <a:ext cx="1904876" cy="12119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471388" y="1131593"/>
            <a:ext cx="2123728" cy="1211977"/>
          </a:xfrm>
          <a:prstGeom prst="rect">
            <a:avLst/>
          </a:prstGeom>
          <a:ln w="57150">
            <a:noFill/>
          </a:ln>
          <a:effectLst/>
        </p:spPr>
        <p:txBody>
          <a:bodyPr/>
          <a:lstStyle>
            <a:lvl1pPr marL="0" indent="0" algn="ctr">
              <a:buNone/>
              <a:defRPr sz="1200">
                <a:solidFill>
                  <a:srgbClr val="1C130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67543" y="2343567"/>
            <a:ext cx="4032448" cy="46529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200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48" hasCustomPrompt="1"/>
          </p:nvPr>
        </p:nvSpPr>
        <p:spPr>
          <a:xfrm>
            <a:off x="2610304" y="1885704"/>
            <a:ext cx="1889693" cy="457864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2000" b="0" baseline="0">
                <a:solidFill>
                  <a:schemeClr val="bg1">
                    <a:lumMod val="95000"/>
                  </a:schemeClr>
                </a:solidFill>
                <a:latin typeface="Bebas Neue" panose="020B0606020202050201" pitchFamily="34" charset="0"/>
                <a:cs typeface="Narkisim" pitchFamily="34" charset="-79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9" y="730007"/>
            <a:ext cx="7200799" cy="216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id-ID" dirty="0" smtClean="0"/>
              <a:t>Subtitle</a:t>
            </a:r>
            <a:endParaRPr lang="en-US" dirty="0"/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467543" y="267496"/>
            <a:ext cx="7200800" cy="583574"/>
          </a:xfrm>
          <a:prstGeom prst="rect">
            <a:avLst/>
          </a:prstGeom>
        </p:spPr>
        <p:txBody>
          <a:bodyPr/>
          <a:lstStyle>
            <a:lvl1pPr algn="l">
              <a:defRPr sz="3600" b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r>
              <a:rPr lang="id-ID" dirty="0" smtClean="0"/>
              <a:t>Title</a:t>
            </a:r>
            <a:endParaRPr lang="id-ID" dirty="0"/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49" hasCustomPrompt="1"/>
          </p:nvPr>
        </p:nvSpPr>
        <p:spPr>
          <a:xfrm>
            <a:off x="2610298" y="1275609"/>
            <a:ext cx="1284610" cy="682105"/>
          </a:xfrm>
          <a:prstGeom prst="rect">
            <a:avLst/>
          </a:prstGeom>
          <a:noFill/>
          <a:ln>
            <a:noFill/>
          </a:ln>
          <a:effectLst/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4800" b="1" baseline="0">
                <a:solidFill>
                  <a:schemeClr val="bg1">
                    <a:lumMod val="95000"/>
                  </a:schemeClr>
                </a:solidFill>
                <a:latin typeface="Bebas Neue" panose="020B0606020202050201" pitchFamily="34" charset="0"/>
                <a:cs typeface="Narkisim" pitchFamily="34" charset="-79"/>
              </a:defRPr>
            </a:lvl1pPr>
          </a:lstStyle>
          <a:p>
            <a:pPr lvl="0"/>
            <a:r>
              <a:rPr lang="id-ID" dirty="0" smtClean="0"/>
              <a:t>No</a:t>
            </a:r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6735068" y="1131593"/>
            <a:ext cx="1904876" cy="12119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" name="Picture Placeholder 5"/>
          <p:cNvSpPr>
            <a:spLocks noGrp="1"/>
          </p:cNvSpPr>
          <p:nvPr>
            <p:ph type="pic" sz="quarter" idx="50"/>
          </p:nvPr>
        </p:nvSpPr>
        <p:spPr>
          <a:xfrm>
            <a:off x="4611340" y="1131593"/>
            <a:ext cx="2123728" cy="1211977"/>
          </a:xfrm>
          <a:prstGeom prst="rect">
            <a:avLst/>
          </a:prstGeom>
          <a:ln w="57150">
            <a:noFill/>
          </a:ln>
          <a:effectLst/>
        </p:spPr>
        <p:txBody>
          <a:bodyPr/>
          <a:lstStyle>
            <a:lvl1pPr marL="0" indent="0" algn="ctr">
              <a:buNone/>
              <a:defRPr sz="1200">
                <a:solidFill>
                  <a:srgbClr val="1C130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3" name="Text Placeholder 10"/>
          <p:cNvSpPr>
            <a:spLocks noGrp="1"/>
          </p:cNvSpPr>
          <p:nvPr>
            <p:ph type="body" sz="quarter" idx="51" hasCustomPrompt="1"/>
          </p:nvPr>
        </p:nvSpPr>
        <p:spPr>
          <a:xfrm>
            <a:off x="4607495" y="2343567"/>
            <a:ext cx="4032448" cy="46529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200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34" name="Text Placeholder 10"/>
          <p:cNvSpPr>
            <a:spLocks noGrp="1"/>
          </p:cNvSpPr>
          <p:nvPr>
            <p:ph type="body" sz="quarter" idx="52" hasCustomPrompt="1"/>
          </p:nvPr>
        </p:nvSpPr>
        <p:spPr>
          <a:xfrm>
            <a:off x="6750256" y="1885704"/>
            <a:ext cx="1889693" cy="457864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2000" b="0" baseline="0">
                <a:solidFill>
                  <a:schemeClr val="bg1">
                    <a:lumMod val="95000"/>
                  </a:schemeClr>
                </a:solidFill>
                <a:latin typeface="Bebas Neue" panose="020B0606020202050201" pitchFamily="34" charset="0"/>
                <a:cs typeface="Narkisim" pitchFamily="34" charset="-79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5" name="Text Placeholder 10"/>
          <p:cNvSpPr>
            <a:spLocks noGrp="1"/>
          </p:cNvSpPr>
          <p:nvPr>
            <p:ph type="body" sz="quarter" idx="53" hasCustomPrompt="1"/>
          </p:nvPr>
        </p:nvSpPr>
        <p:spPr>
          <a:xfrm>
            <a:off x="6750250" y="1275609"/>
            <a:ext cx="1284610" cy="682105"/>
          </a:xfrm>
          <a:prstGeom prst="rect">
            <a:avLst/>
          </a:prstGeom>
          <a:noFill/>
          <a:ln>
            <a:noFill/>
          </a:ln>
          <a:effectLst/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4800" b="1" baseline="0">
                <a:solidFill>
                  <a:schemeClr val="bg1">
                    <a:lumMod val="95000"/>
                  </a:schemeClr>
                </a:solidFill>
                <a:latin typeface="Bebas Neue" panose="020B0606020202050201" pitchFamily="34" charset="0"/>
                <a:cs typeface="Narkisim" pitchFamily="34" charset="-79"/>
              </a:defRPr>
            </a:lvl1pPr>
          </a:lstStyle>
          <a:p>
            <a:pPr lvl="0"/>
            <a:r>
              <a:rPr lang="id-ID" dirty="0" smtClean="0"/>
              <a:t>No</a:t>
            </a:r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2595116" y="2910708"/>
            <a:ext cx="1904876" cy="12119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7" name="Picture Placeholder 5"/>
          <p:cNvSpPr>
            <a:spLocks noGrp="1"/>
          </p:cNvSpPr>
          <p:nvPr>
            <p:ph type="pic" sz="quarter" idx="54"/>
          </p:nvPr>
        </p:nvSpPr>
        <p:spPr>
          <a:xfrm>
            <a:off x="471388" y="2910708"/>
            <a:ext cx="2123728" cy="1211977"/>
          </a:xfrm>
          <a:prstGeom prst="rect">
            <a:avLst/>
          </a:prstGeom>
          <a:ln w="57150">
            <a:noFill/>
          </a:ln>
          <a:effectLst/>
        </p:spPr>
        <p:txBody>
          <a:bodyPr/>
          <a:lstStyle>
            <a:lvl1pPr marL="0" indent="0" algn="ctr">
              <a:buNone/>
              <a:defRPr sz="1200">
                <a:solidFill>
                  <a:srgbClr val="1C130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8" name="Text Placeholder 10"/>
          <p:cNvSpPr>
            <a:spLocks noGrp="1"/>
          </p:cNvSpPr>
          <p:nvPr>
            <p:ph type="body" sz="quarter" idx="55" hasCustomPrompt="1"/>
          </p:nvPr>
        </p:nvSpPr>
        <p:spPr>
          <a:xfrm>
            <a:off x="467543" y="4122684"/>
            <a:ext cx="4032448" cy="46529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200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39" name="Text Placeholder 10"/>
          <p:cNvSpPr>
            <a:spLocks noGrp="1"/>
          </p:cNvSpPr>
          <p:nvPr>
            <p:ph type="body" sz="quarter" idx="56" hasCustomPrompt="1"/>
          </p:nvPr>
        </p:nvSpPr>
        <p:spPr>
          <a:xfrm>
            <a:off x="2610304" y="3664818"/>
            <a:ext cx="1889693" cy="457864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2000" b="0" baseline="0">
                <a:solidFill>
                  <a:schemeClr val="bg1">
                    <a:lumMod val="95000"/>
                  </a:schemeClr>
                </a:solidFill>
                <a:latin typeface="Bebas Neue" panose="020B0606020202050201" pitchFamily="34" charset="0"/>
                <a:cs typeface="Narkisim" pitchFamily="34" charset="-79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57" hasCustomPrompt="1"/>
          </p:nvPr>
        </p:nvSpPr>
        <p:spPr>
          <a:xfrm>
            <a:off x="2610298" y="3054724"/>
            <a:ext cx="1284610" cy="682105"/>
          </a:xfrm>
          <a:prstGeom prst="rect">
            <a:avLst/>
          </a:prstGeom>
          <a:noFill/>
          <a:ln>
            <a:noFill/>
          </a:ln>
          <a:effectLst/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4800" b="1" baseline="0">
                <a:solidFill>
                  <a:schemeClr val="bg1">
                    <a:lumMod val="95000"/>
                  </a:schemeClr>
                </a:solidFill>
                <a:latin typeface="Bebas Neue" panose="020B0606020202050201" pitchFamily="34" charset="0"/>
                <a:cs typeface="Narkisim" pitchFamily="34" charset="-79"/>
              </a:defRPr>
            </a:lvl1pPr>
          </a:lstStyle>
          <a:p>
            <a:pPr lvl="0"/>
            <a:r>
              <a:rPr lang="id-ID" dirty="0" smtClean="0"/>
              <a:t>No</a:t>
            </a:r>
            <a:endParaRPr lang="en-US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6735068" y="2910708"/>
            <a:ext cx="1904876" cy="12119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2" name="Picture Placeholder 5"/>
          <p:cNvSpPr>
            <a:spLocks noGrp="1"/>
          </p:cNvSpPr>
          <p:nvPr>
            <p:ph type="pic" sz="quarter" idx="58"/>
          </p:nvPr>
        </p:nvSpPr>
        <p:spPr>
          <a:xfrm>
            <a:off x="4611340" y="2910708"/>
            <a:ext cx="2123728" cy="1211977"/>
          </a:xfrm>
          <a:prstGeom prst="rect">
            <a:avLst/>
          </a:prstGeom>
          <a:ln w="57150">
            <a:noFill/>
          </a:ln>
          <a:effectLst/>
        </p:spPr>
        <p:txBody>
          <a:bodyPr/>
          <a:lstStyle>
            <a:lvl1pPr marL="0" indent="0" algn="ctr">
              <a:buNone/>
              <a:defRPr sz="1200">
                <a:solidFill>
                  <a:srgbClr val="1C130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3" name="Text Placeholder 10"/>
          <p:cNvSpPr>
            <a:spLocks noGrp="1"/>
          </p:cNvSpPr>
          <p:nvPr>
            <p:ph type="body" sz="quarter" idx="59" hasCustomPrompt="1"/>
          </p:nvPr>
        </p:nvSpPr>
        <p:spPr>
          <a:xfrm>
            <a:off x="4607495" y="4122684"/>
            <a:ext cx="4032448" cy="46529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200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4" name="Text Placeholder 10"/>
          <p:cNvSpPr>
            <a:spLocks noGrp="1"/>
          </p:cNvSpPr>
          <p:nvPr>
            <p:ph type="body" sz="quarter" idx="60" hasCustomPrompt="1"/>
          </p:nvPr>
        </p:nvSpPr>
        <p:spPr>
          <a:xfrm>
            <a:off x="6750256" y="3664818"/>
            <a:ext cx="1889693" cy="457864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2000" b="0" baseline="0">
                <a:solidFill>
                  <a:schemeClr val="bg1">
                    <a:lumMod val="95000"/>
                  </a:schemeClr>
                </a:solidFill>
                <a:latin typeface="Bebas Neue" panose="020B0606020202050201" pitchFamily="34" charset="0"/>
                <a:cs typeface="Narkisim" pitchFamily="34" charset="-79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61" hasCustomPrompt="1"/>
          </p:nvPr>
        </p:nvSpPr>
        <p:spPr>
          <a:xfrm>
            <a:off x="6750250" y="3054724"/>
            <a:ext cx="1284610" cy="682105"/>
          </a:xfrm>
          <a:prstGeom prst="rect">
            <a:avLst/>
          </a:prstGeom>
          <a:noFill/>
          <a:ln>
            <a:noFill/>
          </a:ln>
          <a:effectLst/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4800" b="1" baseline="0">
                <a:solidFill>
                  <a:schemeClr val="bg1">
                    <a:lumMod val="95000"/>
                  </a:schemeClr>
                </a:solidFill>
                <a:latin typeface="Bebas Neue" panose="020B0606020202050201" pitchFamily="34" charset="0"/>
                <a:cs typeface="Narkisim" pitchFamily="34" charset="-79"/>
              </a:defRPr>
            </a:lvl1pPr>
          </a:lstStyle>
          <a:p>
            <a:pPr lvl="0"/>
            <a:r>
              <a:rPr lang="id-ID" dirty="0" smtClean="0"/>
              <a:t>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7036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5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25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/>
      <p:bldP spid="3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2" grpId="0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/>
      <p:bldP spid="3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471388" y="1131593"/>
            <a:ext cx="2123728" cy="1211977"/>
          </a:xfrm>
          <a:prstGeom prst="rect">
            <a:avLst/>
          </a:prstGeom>
          <a:ln w="57150">
            <a:noFill/>
          </a:ln>
          <a:effectLst/>
        </p:spPr>
        <p:txBody>
          <a:bodyPr/>
          <a:lstStyle>
            <a:lvl1pPr marL="0" indent="0" algn="ctr">
              <a:buNone/>
              <a:defRPr sz="1200">
                <a:solidFill>
                  <a:srgbClr val="1C130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67543" y="2343567"/>
            <a:ext cx="4032448" cy="46529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200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48" hasCustomPrompt="1"/>
          </p:nvPr>
        </p:nvSpPr>
        <p:spPr>
          <a:xfrm>
            <a:off x="2610304" y="1885704"/>
            <a:ext cx="1889693" cy="457864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2000" b="0" baseline="0">
                <a:solidFill>
                  <a:schemeClr val="bg1">
                    <a:lumMod val="95000"/>
                  </a:schemeClr>
                </a:solidFill>
                <a:latin typeface="Bebas Neue" panose="020B0606020202050201" pitchFamily="34" charset="0"/>
                <a:cs typeface="Narkisim" pitchFamily="34" charset="-79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9" y="704088"/>
            <a:ext cx="7200799" cy="216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id-ID" dirty="0" smtClean="0"/>
              <a:t>Subtitle</a:t>
            </a:r>
            <a:endParaRPr lang="en-US" dirty="0"/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467543" y="267496"/>
            <a:ext cx="7200800" cy="583574"/>
          </a:xfrm>
          <a:prstGeom prst="rect">
            <a:avLst/>
          </a:prstGeom>
        </p:spPr>
        <p:txBody>
          <a:bodyPr/>
          <a:lstStyle>
            <a:lvl1pPr algn="l">
              <a:defRPr sz="2800" b="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r>
              <a:rPr lang="id-ID" dirty="0" smtClean="0"/>
              <a:t>Title</a:t>
            </a:r>
            <a:endParaRPr lang="id-ID" dirty="0"/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49" hasCustomPrompt="1"/>
          </p:nvPr>
        </p:nvSpPr>
        <p:spPr>
          <a:xfrm>
            <a:off x="2610298" y="1275609"/>
            <a:ext cx="1284610" cy="682105"/>
          </a:xfrm>
          <a:prstGeom prst="rect">
            <a:avLst/>
          </a:prstGeom>
          <a:noFill/>
          <a:ln>
            <a:noFill/>
          </a:ln>
          <a:effectLst/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4800" b="1" baseline="0">
                <a:solidFill>
                  <a:schemeClr val="bg1">
                    <a:lumMod val="95000"/>
                  </a:schemeClr>
                </a:solidFill>
                <a:latin typeface="Bebas Neue" panose="020B0606020202050201" pitchFamily="34" charset="0"/>
                <a:cs typeface="Narkisim" pitchFamily="34" charset="-79"/>
              </a:defRPr>
            </a:lvl1pPr>
          </a:lstStyle>
          <a:p>
            <a:pPr lvl="0"/>
            <a:r>
              <a:rPr lang="id-ID" dirty="0" smtClean="0"/>
              <a:t>No</a:t>
            </a:r>
            <a:endParaRPr lang="en-US" dirty="0"/>
          </a:p>
        </p:txBody>
      </p:sp>
      <p:sp>
        <p:nvSpPr>
          <p:cNvPr id="32" name="Picture Placeholder 5"/>
          <p:cNvSpPr>
            <a:spLocks noGrp="1"/>
          </p:cNvSpPr>
          <p:nvPr>
            <p:ph type="pic" sz="quarter" idx="50"/>
          </p:nvPr>
        </p:nvSpPr>
        <p:spPr>
          <a:xfrm>
            <a:off x="4611340" y="1131593"/>
            <a:ext cx="2123728" cy="1211977"/>
          </a:xfrm>
          <a:prstGeom prst="rect">
            <a:avLst/>
          </a:prstGeom>
          <a:ln w="57150">
            <a:noFill/>
          </a:ln>
          <a:effectLst/>
        </p:spPr>
        <p:txBody>
          <a:bodyPr/>
          <a:lstStyle>
            <a:lvl1pPr marL="0" indent="0" algn="ctr">
              <a:buNone/>
              <a:defRPr sz="1200">
                <a:solidFill>
                  <a:srgbClr val="1C130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3" name="Text Placeholder 10"/>
          <p:cNvSpPr>
            <a:spLocks noGrp="1"/>
          </p:cNvSpPr>
          <p:nvPr>
            <p:ph type="body" sz="quarter" idx="51" hasCustomPrompt="1"/>
          </p:nvPr>
        </p:nvSpPr>
        <p:spPr>
          <a:xfrm>
            <a:off x="4607495" y="2343567"/>
            <a:ext cx="4032448" cy="46529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200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34" name="Text Placeholder 10"/>
          <p:cNvSpPr>
            <a:spLocks noGrp="1"/>
          </p:cNvSpPr>
          <p:nvPr>
            <p:ph type="body" sz="quarter" idx="52" hasCustomPrompt="1"/>
          </p:nvPr>
        </p:nvSpPr>
        <p:spPr>
          <a:xfrm>
            <a:off x="6750256" y="1885704"/>
            <a:ext cx="1889693" cy="457864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2000" b="0" baseline="0">
                <a:solidFill>
                  <a:schemeClr val="bg1">
                    <a:lumMod val="95000"/>
                  </a:schemeClr>
                </a:solidFill>
                <a:latin typeface="Bebas Neue" panose="020B0606020202050201" pitchFamily="34" charset="0"/>
                <a:cs typeface="Narkisim" pitchFamily="34" charset="-79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5" name="Text Placeholder 10"/>
          <p:cNvSpPr>
            <a:spLocks noGrp="1"/>
          </p:cNvSpPr>
          <p:nvPr>
            <p:ph type="body" sz="quarter" idx="53" hasCustomPrompt="1"/>
          </p:nvPr>
        </p:nvSpPr>
        <p:spPr>
          <a:xfrm>
            <a:off x="6750250" y="1275609"/>
            <a:ext cx="1284610" cy="682105"/>
          </a:xfrm>
          <a:prstGeom prst="rect">
            <a:avLst/>
          </a:prstGeom>
          <a:noFill/>
          <a:ln>
            <a:noFill/>
          </a:ln>
          <a:effectLst/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4800" b="1" baseline="0">
                <a:solidFill>
                  <a:schemeClr val="bg1">
                    <a:lumMod val="95000"/>
                  </a:schemeClr>
                </a:solidFill>
                <a:latin typeface="Bebas Neue" panose="020B0606020202050201" pitchFamily="34" charset="0"/>
                <a:cs typeface="Narkisim" pitchFamily="34" charset="-79"/>
              </a:defRPr>
            </a:lvl1pPr>
          </a:lstStyle>
          <a:p>
            <a:pPr lvl="0"/>
            <a:r>
              <a:rPr lang="id-ID" dirty="0" smtClean="0"/>
              <a:t>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8115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/>
      <p:bldP spid="3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3_Pictures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5"/>
          <p:cNvSpPr>
            <a:spLocks noGrp="1"/>
          </p:cNvSpPr>
          <p:nvPr>
            <p:ph type="pic" sz="quarter" idx="35"/>
          </p:nvPr>
        </p:nvSpPr>
        <p:spPr>
          <a:xfrm>
            <a:off x="864227" y="1313584"/>
            <a:ext cx="3375086" cy="1744151"/>
          </a:xfrm>
          <a:prstGeom prst="rect">
            <a:avLst/>
          </a:prstGeom>
          <a:effectLst/>
        </p:spPr>
        <p:txBody>
          <a:bodyPr/>
          <a:lstStyle>
            <a:lvl1pPr marL="0" indent="0" algn="ctr">
              <a:buNone/>
              <a:defRPr sz="1200">
                <a:solidFill>
                  <a:srgbClr val="1C130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48" hasCustomPrompt="1"/>
          </p:nvPr>
        </p:nvSpPr>
        <p:spPr>
          <a:xfrm>
            <a:off x="4427990" y="1367514"/>
            <a:ext cx="2491359" cy="3401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2000" b="0" baseline="0">
                <a:solidFill>
                  <a:schemeClr val="bg1"/>
                </a:solidFill>
                <a:latin typeface="Bebas Neue" panose="020B0606020202050201" pitchFamily="34" charset="0"/>
                <a:cs typeface="Narkisim" pitchFamily="34" charset="-79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9" y="730007"/>
            <a:ext cx="7200799" cy="216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id-ID" dirty="0" smtClean="0"/>
              <a:t>Subtitle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467543" y="267496"/>
            <a:ext cx="7200800" cy="583574"/>
          </a:xfrm>
          <a:prstGeom prst="rect">
            <a:avLst/>
          </a:prstGeom>
        </p:spPr>
        <p:txBody>
          <a:bodyPr/>
          <a:lstStyle>
            <a:lvl1pPr algn="l">
              <a:defRPr sz="3600" b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r>
              <a:rPr lang="id-ID" dirty="0" smtClean="0"/>
              <a:t>Title</a:t>
            </a:r>
            <a:endParaRPr lang="id-ID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49" hasCustomPrompt="1"/>
          </p:nvPr>
        </p:nvSpPr>
        <p:spPr>
          <a:xfrm>
            <a:off x="4427990" y="1788997"/>
            <a:ext cx="2851399" cy="3401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2000" b="0" baseline="0">
                <a:solidFill>
                  <a:schemeClr val="bg1"/>
                </a:solidFill>
                <a:latin typeface="Bebas Neue" panose="020B0606020202050201" pitchFamily="34" charset="0"/>
                <a:cs typeface="Narkisim" pitchFamily="34" charset="-79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50" hasCustomPrompt="1"/>
          </p:nvPr>
        </p:nvSpPr>
        <p:spPr>
          <a:xfrm>
            <a:off x="4427990" y="2210480"/>
            <a:ext cx="3283447" cy="3401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2000" b="0" baseline="0">
                <a:solidFill>
                  <a:schemeClr val="bg1"/>
                </a:solidFill>
                <a:latin typeface="Bebas Neue" panose="020B0606020202050201" pitchFamily="34" charset="0"/>
                <a:cs typeface="Narkisim" pitchFamily="34" charset="-79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51" hasCustomPrompt="1"/>
          </p:nvPr>
        </p:nvSpPr>
        <p:spPr>
          <a:xfrm>
            <a:off x="4427990" y="2631963"/>
            <a:ext cx="2923407" cy="3401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2000" b="0" baseline="0">
                <a:solidFill>
                  <a:schemeClr val="bg1"/>
                </a:solidFill>
                <a:latin typeface="Bebas Neue" panose="020B0606020202050201" pitchFamily="34" charset="0"/>
                <a:cs typeface="Narkisim" pitchFamily="34" charset="-79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864233" y="3291830"/>
            <a:ext cx="1619541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52" hasCustomPrompt="1"/>
          </p:nvPr>
        </p:nvSpPr>
        <p:spPr>
          <a:xfrm>
            <a:off x="868238" y="3837238"/>
            <a:ext cx="1611529" cy="28803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1600" b="0" baseline="0">
                <a:solidFill>
                  <a:schemeClr val="bg1"/>
                </a:solidFill>
                <a:latin typeface="Bebas Neue" panose="020B0606020202050201" pitchFamily="34" charset="0"/>
                <a:cs typeface="Narkisim" pitchFamily="34" charset="-79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53" hasCustomPrompt="1"/>
          </p:nvPr>
        </p:nvSpPr>
        <p:spPr>
          <a:xfrm>
            <a:off x="872245" y="3435848"/>
            <a:ext cx="1611529" cy="49336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3600" b="0" baseline="0">
                <a:solidFill>
                  <a:schemeClr val="bg1"/>
                </a:solidFill>
                <a:latin typeface="Bebas Neue" panose="020B0606020202050201" pitchFamily="34" charset="0"/>
                <a:cs typeface="Narkisim" pitchFamily="34" charset="-79"/>
              </a:defRPr>
            </a:lvl1pPr>
          </a:lstStyle>
          <a:p>
            <a:pPr lvl="0"/>
            <a:r>
              <a:rPr lang="id-ID" dirty="0" smtClean="0"/>
              <a:t>No</a:t>
            </a:r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2623785" y="3291830"/>
            <a:ext cx="1619541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54" hasCustomPrompt="1"/>
          </p:nvPr>
        </p:nvSpPr>
        <p:spPr>
          <a:xfrm>
            <a:off x="2627784" y="3837238"/>
            <a:ext cx="1611529" cy="28803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1600" b="0" baseline="0">
                <a:solidFill>
                  <a:schemeClr val="bg1"/>
                </a:solidFill>
                <a:latin typeface="Bebas Neue" panose="020B0606020202050201" pitchFamily="34" charset="0"/>
                <a:cs typeface="Narkisim" pitchFamily="34" charset="-79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55" hasCustomPrompt="1"/>
          </p:nvPr>
        </p:nvSpPr>
        <p:spPr>
          <a:xfrm>
            <a:off x="2631792" y="3435848"/>
            <a:ext cx="1611529" cy="49336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3600" b="0" baseline="0">
                <a:solidFill>
                  <a:schemeClr val="bg1"/>
                </a:solidFill>
                <a:latin typeface="Bebas Neue" panose="020B0606020202050201" pitchFamily="34" charset="0"/>
                <a:cs typeface="Narkisim" pitchFamily="34" charset="-79"/>
              </a:defRPr>
            </a:lvl1pPr>
          </a:lstStyle>
          <a:p>
            <a:pPr lvl="0"/>
            <a:r>
              <a:rPr lang="id-ID" dirty="0" smtClean="0"/>
              <a:t>No</a:t>
            </a:r>
            <a:endParaRPr lang="en-US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4377632" y="3291830"/>
            <a:ext cx="1619541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33" name="Text Placeholder 10"/>
          <p:cNvSpPr>
            <a:spLocks noGrp="1"/>
          </p:cNvSpPr>
          <p:nvPr>
            <p:ph type="body" sz="quarter" idx="56" hasCustomPrompt="1"/>
          </p:nvPr>
        </p:nvSpPr>
        <p:spPr>
          <a:xfrm>
            <a:off x="4381637" y="3837238"/>
            <a:ext cx="1611529" cy="28803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1600" b="0" baseline="0">
                <a:solidFill>
                  <a:schemeClr val="bg1"/>
                </a:solidFill>
                <a:latin typeface="Bebas Neue" panose="020B0606020202050201" pitchFamily="34" charset="0"/>
                <a:cs typeface="Narkisim" pitchFamily="34" charset="-79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4" name="Text Placeholder 10"/>
          <p:cNvSpPr>
            <a:spLocks noGrp="1"/>
          </p:cNvSpPr>
          <p:nvPr>
            <p:ph type="body" sz="quarter" idx="57" hasCustomPrompt="1"/>
          </p:nvPr>
        </p:nvSpPr>
        <p:spPr>
          <a:xfrm>
            <a:off x="4385644" y="3435848"/>
            <a:ext cx="1611529" cy="49336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3600" b="0" baseline="0">
                <a:solidFill>
                  <a:schemeClr val="bg1"/>
                </a:solidFill>
                <a:latin typeface="Bebas Neue" panose="020B0606020202050201" pitchFamily="34" charset="0"/>
                <a:cs typeface="Narkisim" pitchFamily="34" charset="-79"/>
              </a:defRPr>
            </a:lvl1pPr>
          </a:lstStyle>
          <a:p>
            <a:pPr lvl="0"/>
            <a:r>
              <a:rPr lang="id-ID" dirty="0" smtClean="0"/>
              <a:t>No</a:t>
            </a:r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6129941" y="3291830"/>
            <a:ext cx="1619541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36" name="Text Placeholder 10"/>
          <p:cNvSpPr>
            <a:spLocks noGrp="1"/>
          </p:cNvSpPr>
          <p:nvPr>
            <p:ph type="body" sz="quarter" idx="58" hasCustomPrompt="1"/>
          </p:nvPr>
        </p:nvSpPr>
        <p:spPr>
          <a:xfrm>
            <a:off x="6133946" y="3837238"/>
            <a:ext cx="1611529" cy="28803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1600" b="0" baseline="0">
                <a:solidFill>
                  <a:schemeClr val="bg1"/>
                </a:solidFill>
                <a:latin typeface="Bebas Neue" panose="020B0606020202050201" pitchFamily="34" charset="0"/>
                <a:cs typeface="Narkisim" pitchFamily="34" charset="-79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7" name="Text Placeholder 10"/>
          <p:cNvSpPr>
            <a:spLocks noGrp="1"/>
          </p:cNvSpPr>
          <p:nvPr>
            <p:ph type="body" sz="quarter" idx="59" hasCustomPrompt="1"/>
          </p:nvPr>
        </p:nvSpPr>
        <p:spPr>
          <a:xfrm>
            <a:off x="6137949" y="3435848"/>
            <a:ext cx="1611529" cy="49336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3600" b="0" baseline="0">
                <a:solidFill>
                  <a:schemeClr val="bg1"/>
                </a:solidFill>
                <a:latin typeface="Bebas Neue" panose="020B0606020202050201" pitchFamily="34" charset="0"/>
                <a:cs typeface="Narkisim" pitchFamily="34" charset="-79"/>
              </a:defRPr>
            </a:lvl1pPr>
          </a:lstStyle>
          <a:p>
            <a:pPr lvl="0"/>
            <a:r>
              <a:rPr lang="id-ID" dirty="0" smtClean="0"/>
              <a:t>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9900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25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5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5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7" grpId="0" build="p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0" grpId="0" build="p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3_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5559808" y="2211711"/>
            <a:ext cx="2756608" cy="178321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200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46" hasCustomPrompt="1"/>
          </p:nvPr>
        </p:nvSpPr>
        <p:spPr>
          <a:xfrm>
            <a:off x="2041489" y="1755171"/>
            <a:ext cx="1800200" cy="304800"/>
          </a:xfrm>
          <a:prstGeom prst="rect">
            <a:avLst/>
          </a:prstGeom>
          <a:solidFill>
            <a:schemeClr val="accent1"/>
          </a:solidFill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1400" b="0" baseline="0">
                <a:solidFill>
                  <a:schemeClr val="bg1">
                    <a:lumMod val="95000"/>
                  </a:schemeClr>
                </a:solidFill>
                <a:latin typeface="Bebas Neue" panose="020B0606020202050201" pitchFamily="34" charset="0"/>
                <a:cs typeface="Narkisim" pitchFamily="34" charset="-79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9" y="730007"/>
            <a:ext cx="7200799" cy="216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id-ID" dirty="0" smtClean="0"/>
              <a:t>Subtitle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67543" y="267496"/>
            <a:ext cx="7200800" cy="583574"/>
          </a:xfrm>
          <a:prstGeom prst="rect">
            <a:avLst/>
          </a:prstGeom>
        </p:spPr>
        <p:txBody>
          <a:bodyPr/>
          <a:lstStyle>
            <a:lvl1pPr algn="l">
              <a:defRPr sz="3600" b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r>
              <a:rPr lang="id-ID" dirty="0" smtClean="0"/>
              <a:t>Title</a:t>
            </a:r>
            <a:endParaRPr lang="id-ID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3841689" y="1187571"/>
            <a:ext cx="1440000" cy="1440000"/>
          </a:xfrm>
          <a:prstGeom prst="ellipse">
            <a:avLst/>
          </a:prstGeom>
          <a:ln w="57150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1C130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47" hasCustomPrompt="1"/>
          </p:nvPr>
        </p:nvSpPr>
        <p:spPr>
          <a:xfrm>
            <a:off x="2151383" y="2544192"/>
            <a:ext cx="1800200" cy="304800"/>
          </a:xfrm>
          <a:prstGeom prst="rect">
            <a:avLst/>
          </a:prstGeom>
          <a:solidFill>
            <a:schemeClr val="accent1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400" b="0" baseline="0">
                <a:solidFill>
                  <a:schemeClr val="bg1">
                    <a:lumMod val="95000"/>
                  </a:schemeClr>
                </a:solidFill>
                <a:latin typeface="Bebas Neue" panose="020B0606020202050201" pitchFamily="34" charset="0"/>
                <a:cs typeface="Narkisim" pitchFamily="34" charset="-79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745266" y="1923678"/>
            <a:ext cx="1440000" cy="1440000"/>
          </a:xfrm>
          <a:prstGeom prst="ellipse">
            <a:avLst/>
          </a:prstGeom>
          <a:ln w="57150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1C130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49" hasCustomPrompt="1"/>
          </p:nvPr>
        </p:nvSpPr>
        <p:spPr>
          <a:xfrm>
            <a:off x="2041489" y="3363678"/>
            <a:ext cx="1800200" cy="304800"/>
          </a:xfrm>
          <a:prstGeom prst="rect">
            <a:avLst/>
          </a:prstGeom>
          <a:solidFill>
            <a:schemeClr val="accent1"/>
          </a:solidFill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1200"/>
              </a:spcBef>
              <a:buNone/>
              <a:defRPr sz="1400" b="0" baseline="0">
                <a:solidFill>
                  <a:schemeClr val="bg1">
                    <a:lumMod val="95000"/>
                  </a:schemeClr>
                </a:solidFill>
                <a:latin typeface="Bebas Neue" panose="020B0606020202050201" pitchFamily="34" charset="0"/>
                <a:cs typeface="Narkisim" pitchFamily="34" charset="-79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50"/>
          </p:nvPr>
        </p:nvSpPr>
        <p:spPr>
          <a:xfrm>
            <a:off x="3841689" y="2796078"/>
            <a:ext cx="1440000" cy="1440000"/>
          </a:xfrm>
          <a:prstGeom prst="ellipse">
            <a:avLst/>
          </a:prstGeom>
          <a:ln w="57150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1C130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51" hasCustomPrompt="1"/>
          </p:nvPr>
        </p:nvSpPr>
        <p:spPr>
          <a:xfrm>
            <a:off x="5559808" y="1510093"/>
            <a:ext cx="2756608" cy="70161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2000" b="0" baseline="0">
                <a:solidFill>
                  <a:schemeClr val="accent1"/>
                </a:solidFill>
                <a:latin typeface="Bebas Neue" panose="020B0606020202050201" pitchFamily="34" charset="0"/>
                <a:cs typeface="Narkisim" pitchFamily="34" charset="-79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5624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  <p:bldP spid="20" grpId="0" animBg="1"/>
      <p:bldP spid="15" grpId="0" build="p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build="p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ext_and_2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907182" y="1246680"/>
            <a:ext cx="1440000" cy="1440000"/>
          </a:xfrm>
          <a:prstGeom prst="rect">
            <a:avLst/>
          </a:prstGeom>
          <a:noFill/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 i="1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37" hasCustomPrompt="1"/>
          </p:nvPr>
        </p:nvSpPr>
        <p:spPr>
          <a:xfrm>
            <a:off x="2707389" y="1246683"/>
            <a:ext cx="1576585" cy="1285199"/>
          </a:xfrm>
          <a:prstGeom prst="wedgeRectCallout">
            <a:avLst>
              <a:gd name="adj1" fmla="val -67353"/>
              <a:gd name="adj2" fmla="val -10131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200" b="0" i="1" baseline="0">
                <a:solidFill>
                  <a:schemeClr val="bg1"/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9" y="730007"/>
            <a:ext cx="7200799" cy="216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id-ID" dirty="0" smtClean="0"/>
              <a:t>Subtitle</a:t>
            </a:r>
            <a:endParaRPr lang="en-US" dirty="0"/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67543" y="267496"/>
            <a:ext cx="7200800" cy="583574"/>
          </a:xfrm>
          <a:prstGeom prst="rect">
            <a:avLst/>
          </a:prstGeom>
        </p:spPr>
        <p:txBody>
          <a:bodyPr/>
          <a:lstStyle>
            <a:lvl1pPr algn="l">
              <a:defRPr sz="3600" b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r>
              <a:rPr lang="id-ID" dirty="0" smtClean="0"/>
              <a:t>Title</a:t>
            </a:r>
            <a:endParaRPr lang="id-ID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907182" y="2832528"/>
            <a:ext cx="1440000" cy="1440000"/>
          </a:xfrm>
          <a:prstGeom prst="rect">
            <a:avLst/>
          </a:prstGeom>
          <a:noFill/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 i="1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39" hasCustomPrompt="1"/>
          </p:nvPr>
        </p:nvSpPr>
        <p:spPr>
          <a:xfrm>
            <a:off x="2707389" y="2832531"/>
            <a:ext cx="1576585" cy="1285199"/>
          </a:xfrm>
          <a:prstGeom prst="wedgeRectCallout">
            <a:avLst>
              <a:gd name="adj1" fmla="val -67353"/>
              <a:gd name="adj2" fmla="val -10131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200" b="0" i="1" baseline="0">
                <a:solidFill>
                  <a:schemeClr val="bg1"/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4624747" y="1246680"/>
            <a:ext cx="1440000" cy="1440000"/>
          </a:xfrm>
          <a:prstGeom prst="rect">
            <a:avLst/>
          </a:prstGeom>
          <a:noFill/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 i="1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41" hasCustomPrompt="1"/>
          </p:nvPr>
        </p:nvSpPr>
        <p:spPr>
          <a:xfrm>
            <a:off x="6424954" y="1246683"/>
            <a:ext cx="1576585" cy="1285199"/>
          </a:xfrm>
          <a:prstGeom prst="wedgeRectCallout">
            <a:avLst>
              <a:gd name="adj1" fmla="val -67353"/>
              <a:gd name="adj2" fmla="val -10131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200" b="0" i="1" baseline="0">
                <a:solidFill>
                  <a:schemeClr val="bg1"/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42"/>
          </p:nvPr>
        </p:nvSpPr>
        <p:spPr>
          <a:xfrm>
            <a:off x="4624747" y="2832528"/>
            <a:ext cx="1440000" cy="1440000"/>
          </a:xfrm>
          <a:prstGeom prst="rect">
            <a:avLst/>
          </a:prstGeom>
          <a:noFill/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 i="1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4" name="Text Placeholder 10"/>
          <p:cNvSpPr>
            <a:spLocks noGrp="1"/>
          </p:cNvSpPr>
          <p:nvPr>
            <p:ph type="body" sz="quarter" idx="43" hasCustomPrompt="1"/>
          </p:nvPr>
        </p:nvSpPr>
        <p:spPr>
          <a:xfrm>
            <a:off x="6424954" y="2832531"/>
            <a:ext cx="1576585" cy="1285199"/>
          </a:xfrm>
          <a:prstGeom prst="wedgeRectCallout">
            <a:avLst>
              <a:gd name="adj1" fmla="val -67353"/>
              <a:gd name="adj2" fmla="val -10131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200" b="0" i="1" baseline="0">
                <a:solidFill>
                  <a:schemeClr val="bg1"/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5" name="Text Placeholder 10"/>
          <p:cNvSpPr>
            <a:spLocks noGrp="1"/>
          </p:cNvSpPr>
          <p:nvPr>
            <p:ph type="body" sz="quarter" idx="48" hasCustomPrompt="1"/>
          </p:nvPr>
        </p:nvSpPr>
        <p:spPr>
          <a:xfrm>
            <a:off x="907188" y="2437766"/>
            <a:ext cx="1216545" cy="18822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95000"/>
                  </a:schemeClr>
                </a:solidFill>
                <a:latin typeface="Bebas Neue" panose="020B0606020202050201" pitchFamily="34" charset="0"/>
                <a:cs typeface="Narkisim" pitchFamily="34" charset="-79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6" name="Text Placeholder 10"/>
          <p:cNvSpPr>
            <a:spLocks noGrp="1"/>
          </p:cNvSpPr>
          <p:nvPr>
            <p:ph type="body" sz="quarter" idx="49" hasCustomPrompt="1"/>
          </p:nvPr>
        </p:nvSpPr>
        <p:spPr>
          <a:xfrm>
            <a:off x="907188" y="4023614"/>
            <a:ext cx="1216545" cy="18822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95000"/>
                  </a:schemeClr>
                </a:solidFill>
                <a:latin typeface="Bebas Neue" panose="020B0606020202050201" pitchFamily="34" charset="0"/>
                <a:cs typeface="Narkisim" pitchFamily="34" charset="-79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8" name="Text Placeholder 10"/>
          <p:cNvSpPr>
            <a:spLocks noGrp="1"/>
          </p:cNvSpPr>
          <p:nvPr>
            <p:ph type="body" sz="quarter" idx="50" hasCustomPrompt="1"/>
          </p:nvPr>
        </p:nvSpPr>
        <p:spPr>
          <a:xfrm>
            <a:off x="4624753" y="2437766"/>
            <a:ext cx="1216545" cy="18822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95000"/>
                  </a:schemeClr>
                </a:solidFill>
                <a:latin typeface="Bebas Neue" panose="020B0606020202050201" pitchFamily="34" charset="0"/>
                <a:cs typeface="Narkisim" pitchFamily="34" charset="-79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9" name="Text Placeholder 10"/>
          <p:cNvSpPr>
            <a:spLocks noGrp="1"/>
          </p:cNvSpPr>
          <p:nvPr>
            <p:ph type="body" sz="quarter" idx="51" hasCustomPrompt="1"/>
          </p:nvPr>
        </p:nvSpPr>
        <p:spPr>
          <a:xfrm>
            <a:off x="4624753" y="4023614"/>
            <a:ext cx="1216545" cy="18822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95000"/>
                  </a:schemeClr>
                </a:solidFill>
                <a:latin typeface="Bebas Neue" panose="020B0606020202050201" pitchFamily="34" charset="0"/>
                <a:cs typeface="Narkisim" pitchFamily="34" charset="-79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9231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5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5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25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build="p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/>
      <p:bldP spid="24" grpId="0"/>
      <p:bldP spid="26" grpId="0" build="p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/>
      <p:bldP spid="32" grpId="0" build="p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/>
      <p:bldP spid="34" grpId="0" build="p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2"/>
          <p:cNvSpPr>
            <a:spLocks noGrp="1"/>
          </p:cNvSpPr>
          <p:nvPr>
            <p:ph type="pic" sz="quarter" idx="42"/>
          </p:nvPr>
        </p:nvSpPr>
        <p:spPr>
          <a:xfrm>
            <a:off x="685056" y="1243415"/>
            <a:ext cx="1440161" cy="1903290"/>
          </a:xfrm>
          <a:prstGeom prst="rect">
            <a:avLst/>
          </a:prstGeom>
          <a:ln w="57150"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C130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9" y="704088"/>
            <a:ext cx="7200799" cy="216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id-ID" dirty="0" smtClean="0"/>
              <a:t>Subtitle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67543" y="267496"/>
            <a:ext cx="7200800" cy="583574"/>
          </a:xfrm>
          <a:prstGeom prst="rect">
            <a:avLst/>
          </a:prstGeom>
        </p:spPr>
        <p:txBody>
          <a:bodyPr/>
          <a:lstStyle>
            <a:lvl1pPr algn="l">
              <a:defRPr sz="2800" b="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r>
              <a:rPr lang="id-ID" dirty="0" smtClean="0"/>
              <a:t>Title</a:t>
            </a:r>
            <a:endParaRPr lang="id-ID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685061" y="3218714"/>
            <a:ext cx="3024337" cy="1224137"/>
          </a:xfrm>
          <a:prstGeom prst="rect">
            <a:avLst/>
          </a:prstGeom>
          <a:ln w="57150"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C130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44"/>
          </p:nvPr>
        </p:nvSpPr>
        <p:spPr>
          <a:xfrm>
            <a:off x="2197228" y="2231062"/>
            <a:ext cx="1512169" cy="915642"/>
          </a:xfrm>
          <a:prstGeom prst="rect">
            <a:avLst/>
          </a:prstGeom>
          <a:ln w="57150"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C130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2197228" y="1243417"/>
            <a:ext cx="1512169" cy="915641"/>
          </a:xfrm>
          <a:prstGeom prst="rect">
            <a:avLst/>
          </a:prstGeom>
          <a:ln w="57150"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C130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5292829" y="3527206"/>
            <a:ext cx="1512169" cy="915642"/>
          </a:xfrm>
          <a:prstGeom prst="rect">
            <a:avLst/>
          </a:prstGeom>
          <a:ln w="57150"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C130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5292829" y="2539561"/>
            <a:ext cx="1512169" cy="915641"/>
          </a:xfrm>
          <a:prstGeom prst="rect">
            <a:avLst/>
          </a:prstGeom>
          <a:ln w="57150"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C130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6876256" y="2539558"/>
            <a:ext cx="1440161" cy="1903290"/>
          </a:xfrm>
          <a:prstGeom prst="rect">
            <a:avLst/>
          </a:prstGeom>
          <a:ln w="57150"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C130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50"/>
          </p:nvPr>
        </p:nvSpPr>
        <p:spPr>
          <a:xfrm>
            <a:off x="3780660" y="1243417"/>
            <a:ext cx="2232993" cy="1224137"/>
          </a:xfrm>
          <a:prstGeom prst="rect">
            <a:avLst/>
          </a:prstGeom>
          <a:ln w="57150"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C130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6085656" y="1243417"/>
            <a:ext cx="2230760" cy="1224137"/>
          </a:xfrm>
          <a:prstGeom prst="rect">
            <a:avLst/>
          </a:prstGeom>
          <a:ln w="57150"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C1306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9387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50"/>
                            </p:stCondLst>
                            <p:childTnLst>
                              <p:par>
                                <p:cTn id="5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2" grpId="0"/>
      <p:bldP spid="13" grpId="0"/>
      <p:bldP spid="16" grpId="0"/>
      <p:bldP spid="18" grpId="0"/>
      <p:bldP spid="19" grpId="0"/>
      <p:bldP spid="20" grpId="0"/>
      <p:bldP spid="22" grpId="0"/>
      <p:bldP spid="23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2"/>
          <p:cNvSpPr>
            <a:spLocks noGrp="1"/>
          </p:cNvSpPr>
          <p:nvPr>
            <p:ph type="pic" sz="quarter" idx="42"/>
          </p:nvPr>
        </p:nvSpPr>
        <p:spPr>
          <a:xfrm>
            <a:off x="685056" y="1243415"/>
            <a:ext cx="1440161" cy="1903290"/>
          </a:xfrm>
          <a:prstGeom prst="rect">
            <a:avLst/>
          </a:prstGeom>
          <a:ln w="57150"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C130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9" y="730007"/>
            <a:ext cx="7200799" cy="216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id-ID" dirty="0" smtClean="0"/>
              <a:t>Subtitle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67543" y="267496"/>
            <a:ext cx="7200800" cy="583574"/>
          </a:xfrm>
          <a:prstGeom prst="rect">
            <a:avLst/>
          </a:prstGeom>
        </p:spPr>
        <p:txBody>
          <a:bodyPr/>
          <a:lstStyle>
            <a:lvl1pPr algn="l">
              <a:defRPr sz="3600" b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r>
              <a:rPr lang="id-ID" dirty="0" smtClean="0"/>
              <a:t>Title</a:t>
            </a:r>
            <a:endParaRPr lang="id-ID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685061" y="3218714"/>
            <a:ext cx="3024337" cy="1224137"/>
          </a:xfrm>
          <a:prstGeom prst="rect">
            <a:avLst/>
          </a:prstGeom>
          <a:ln w="57150"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C130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44"/>
          </p:nvPr>
        </p:nvSpPr>
        <p:spPr>
          <a:xfrm>
            <a:off x="2197228" y="2231062"/>
            <a:ext cx="1512169" cy="915642"/>
          </a:xfrm>
          <a:prstGeom prst="rect">
            <a:avLst/>
          </a:prstGeom>
          <a:ln w="57150"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C130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2197228" y="1243417"/>
            <a:ext cx="1512169" cy="915641"/>
          </a:xfrm>
          <a:prstGeom prst="rect">
            <a:avLst/>
          </a:prstGeom>
          <a:ln w="57150"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C130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5292829" y="3527206"/>
            <a:ext cx="1512169" cy="915642"/>
          </a:xfrm>
          <a:prstGeom prst="rect">
            <a:avLst/>
          </a:prstGeom>
          <a:ln w="57150"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C130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5292829" y="2539561"/>
            <a:ext cx="1512169" cy="915641"/>
          </a:xfrm>
          <a:prstGeom prst="rect">
            <a:avLst/>
          </a:prstGeom>
          <a:ln w="57150"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C130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6876256" y="2539558"/>
            <a:ext cx="1440161" cy="1903290"/>
          </a:xfrm>
          <a:prstGeom prst="rect">
            <a:avLst/>
          </a:prstGeom>
          <a:ln w="57150"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C130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50"/>
          </p:nvPr>
        </p:nvSpPr>
        <p:spPr>
          <a:xfrm>
            <a:off x="3780660" y="1243417"/>
            <a:ext cx="2232993" cy="1224137"/>
          </a:xfrm>
          <a:prstGeom prst="rect">
            <a:avLst/>
          </a:prstGeom>
          <a:ln w="57150"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C130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6085656" y="1243417"/>
            <a:ext cx="2230760" cy="1224137"/>
          </a:xfrm>
          <a:prstGeom prst="rect">
            <a:avLst/>
          </a:prstGeom>
          <a:ln w="57150"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C130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781560" y="2539558"/>
            <a:ext cx="1440000" cy="19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46"/>
          </p:nvPr>
        </p:nvSpPr>
        <p:spPr>
          <a:xfrm>
            <a:off x="3851920" y="2613644"/>
            <a:ext cx="1296144" cy="1757196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1800" b="1" baseline="0">
                <a:solidFill>
                  <a:schemeClr val="bg1">
                    <a:lumMod val="95000"/>
                  </a:schemeClr>
                </a:solidFill>
                <a:latin typeface="Bebas Neue" panose="020B0606020202050201" pitchFamily="34" charset="0"/>
                <a:cs typeface="Narkisim" pitchFamily="34" charset="-79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1095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50"/>
                            </p:stCondLst>
                            <p:childTnLst>
                              <p:par>
                                <p:cTn id="5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7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2" grpId="0"/>
      <p:bldP spid="13" grpId="0"/>
      <p:bldP spid="16" grpId="0"/>
      <p:bldP spid="18" grpId="0"/>
      <p:bldP spid="19" grpId="0"/>
      <p:bldP spid="20" grpId="0"/>
      <p:bldP spid="22" grpId="0"/>
      <p:bldP spid="23" grpId="0"/>
      <p:bldP spid="2" grpId="0" animBg="1"/>
      <p:bldP spid="24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619679" y="3021106"/>
            <a:ext cx="7200799" cy="216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400" b="0" baseline="0">
                <a:solidFill>
                  <a:schemeClr val="tx1">
                    <a:lumMod val="95000"/>
                    <a:lumOff val="5000"/>
                  </a:schemeClr>
                </a:solidFill>
                <a:latin typeface="Quicksand" panose="02070303000000060000" pitchFamily="18" charset="0"/>
                <a:cs typeface="Narkisim" pitchFamily="34" charset="-79"/>
              </a:defRPr>
            </a:lvl1pPr>
          </a:lstStyle>
          <a:p>
            <a:pPr lvl="0"/>
            <a:r>
              <a:rPr lang="id-ID" dirty="0" smtClean="0"/>
              <a:t>Subtitle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2499742"/>
            <a:ext cx="7200800" cy="583574"/>
          </a:xfrm>
          <a:prstGeom prst="rect">
            <a:avLst/>
          </a:prstGeom>
        </p:spPr>
        <p:txBody>
          <a:bodyPr/>
          <a:lstStyle>
            <a:lvl1pPr algn="l">
              <a:defRPr sz="3600" b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r>
              <a:rPr lang="id-ID" dirty="0" smtClean="0"/>
              <a:t>Title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997806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and_3_Text_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572000" y="1851672"/>
            <a:ext cx="3627270" cy="111651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807393" y="1408544"/>
            <a:ext cx="3600400" cy="2764410"/>
          </a:xfrm>
          <a:prstGeom prst="rect">
            <a:avLst/>
          </a:prstGeom>
          <a:noFill/>
          <a:ln w="57150">
            <a:noFill/>
          </a:ln>
          <a:effectLst/>
        </p:spPr>
        <p:txBody>
          <a:bodyPr anchor="t">
            <a:normAutofit/>
          </a:bodyPr>
          <a:lstStyle>
            <a:lvl1pPr marL="0" indent="0" algn="l">
              <a:buNone/>
              <a:defRPr sz="1200">
                <a:latin typeface="+mn-lt"/>
              </a:defRPr>
            </a:lvl1pPr>
          </a:lstStyle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r>
              <a:rPr lang="id-ID" dirty="0" smtClean="0"/>
              <a:t>Picture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9" y="704088"/>
            <a:ext cx="7200799" cy="216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id-ID" dirty="0" smtClean="0"/>
              <a:t>Subtitle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67543" y="267496"/>
            <a:ext cx="7200800" cy="583574"/>
          </a:xfrm>
          <a:prstGeom prst="rect">
            <a:avLst/>
          </a:prstGeom>
        </p:spPr>
        <p:txBody>
          <a:bodyPr/>
          <a:lstStyle>
            <a:lvl1pPr algn="l">
              <a:defRPr sz="2800" b="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r>
              <a:rPr lang="id-ID" dirty="0" smtClean="0"/>
              <a:t>Title</a:t>
            </a:r>
            <a:endParaRPr lang="id-ID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32"/>
          </p:nvPr>
        </p:nvSpPr>
        <p:spPr>
          <a:xfrm>
            <a:off x="4567039" y="2995986"/>
            <a:ext cx="1728192" cy="28803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300" b="0" cap="all" baseline="0">
                <a:solidFill>
                  <a:schemeClr val="accent1"/>
                </a:solidFill>
                <a:latin typeface="Impact" panose="020B080603090205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4567039" y="3284020"/>
            <a:ext cx="1728192" cy="1139576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6438875" y="2995986"/>
            <a:ext cx="1728192" cy="28803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300" b="0" cap="all" baseline="0">
                <a:solidFill>
                  <a:schemeClr val="accent1"/>
                </a:solidFill>
                <a:latin typeface="Impact" panose="020B080603090205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6438875" y="3284020"/>
            <a:ext cx="1728192" cy="1139576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4572000" y="1408546"/>
            <a:ext cx="3600400" cy="443126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300" b="0" cap="all" baseline="0">
                <a:solidFill>
                  <a:schemeClr val="accent1"/>
                </a:solidFill>
                <a:latin typeface="Impact" panose="020B080603090205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807393" y="1347614"/>
            <a:ext cx="3600400" cy="609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/>
          <p:cNvSpPr/>
          <p:nvPr userDrawn="1"/>
        </p:nvSpPr>
        <p:spPr>
          <a:xfrm>
            <a:off x="805880" y="4172954"/>
            <a:ext cx="3600400" cy="609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14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12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908F-AB6E-4DDC-A824-749367E90E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2014 Richard B. Vaughn, Esq.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084-9695-4F38-8D66-F32AC764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8697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7E3C-050D-4658-A141-7625B74B09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2014 Richard B. Vaughn, Esq.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084-9695-4F38-8D66-F32AC764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6532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88D81-DE63-42FE-9725-96054AAB5F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2014 Richard B. Vaughn, Esq.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084-9695-4F38-8D66-F32AC764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9480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B080-ED8E-4A08-AD52-5B2195DA88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2014 Richard B. Vaughn, Esq.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084-9695-4F38-8D66-F32AC764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1281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AE5F-E9F6-4061-A2CD-F269AF15F6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2014 Richard B. Vaughn, Esq.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084-9695-4F38-8D66-F32AC764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0439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1218-91DD-4A60-B622-15835972C1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2014 Richard B. Vaughn, Esq.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084-9695-4F38-8D66-F32AC764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699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2BAF-601B-49BC-ABAD-F4C901E77A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2014 Richard B. Vaughn, Esq.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084-9695-4F38-8D66-F32AC764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435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2E60-FABE-4A9E-AA75-D67630EC96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2014 Richard B. Vaughn, Esq.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084-9695-4F38-8D66-F32AC764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5444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4E89-FB61-4705-A1B5-89211DACB3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2014 Richard B. Vaughn, Esq.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084-9695-4F38-8D66-F32AC764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6072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E12A7-F143-419A-902B-E028894D6D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2014 Richard B. Vaughn, Esq.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084-9695-4F38-8D66-F32AC764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7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7544" y="1779664"/>
            <a:ext cx="3456384" cy="244827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211959" y="1779664"/>
            <a:ext cx="3456384" cy="244827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67544" y="1203598"/>
            <a:ext cx="3456384" cy="57606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5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211959" y="1203598"/>
            <a:ext cx="3456384" cy="57606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5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9" y="730007"/>
            <a:ext cx="7200799" cy="216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id-ID" dirty="0" smtClean="0"/>
              <a:t>Subtitle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67543" y="267496"/>
            <a:ext cx="7200800" cy="583574"/>
          </a:xfrm>
          <a:prstGeom prst="rect">
            <a:avLst/>
          </a:prstGeom>
        </p:spPr>
        <p:txBody>
          <a:bodyPr/>
          <a:lstStyle>
            <a:lvl1pPr algn="l">
              <a:defRPr sz="2800" b="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r>
              <a:rPr lang="id-ID" dirty="0" smtClean="0"/>
              <a:t>Title</a:t>
            </a:r>
            <a:endParaRPr lang="id-ID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0478-9572-4D42-8FBA-2D82E29CD4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2014 Richard B. Vaughn, Esq.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084-9695-4F38-8D66-F32AC764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009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908F-AB6E-4DDC-A824-749367E90E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2014 Richard B. Vaughn, Esq.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084-9695-4F38-8D66-F32AC764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1936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7E3C-050D-4658-A141-7625B74B09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2014 Richard B. Vaughn, Esq.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084-9695-4F38-8D66-F32AC764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844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88D81-DE63-42FE-9725-96054AAB5F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2014 Richard B. Vaughn, Esq.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084-9695-4F38-8D66-F32AC764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247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B080-ED8E-4A08-AD52-5B2195DA88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2014 Richard B. Vaughn, Esq.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084-9695-4F38-8D66-F32AC764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1438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AE5F-E9F6-4061-A2CD-F269AF15F6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2014 Richard B. Vaughn, Esq.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084-9695-4F38-8D66-F32AC764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7599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1218-91DD-4A60-B622-15835972C1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2014 Richard B. Vaughn, Esq.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084-9695-4F38-8D66-F32AC764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716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2BAF-601B-49BC-ABAD-F4C901E77A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2014 Richard B. Vaughn, Esq.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084-9695-4F38-8D66-F32AC764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9673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2E60-FABE-4A9E-AA75-D67630EC96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2014 Richard B. Vaughn, Esq.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084-9695-4F38-8D66-F32AC764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5702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4E89-FB61-4705-A1B5-89211DACB3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2014 Richard B. Vaughn, Esq.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084-9695-4F38-8D66-F32AC764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090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_Text_with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83567" y="2787774"/>
            <a:ext cx="3456384" cy="144016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211960" y="1340645"/>
            <a:ext cx="3312368" cy="288729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9" y="730007"/>
            <a:ext cx="7200799" cy="216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id-ID" dirty="0" smtClean="0"/>
              <a:t>Subtitle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67543" y="267496"/>
            <a:ext cx="7200800" cy="583574"/>
          </a:xfrm>
          <a:prstGeom prst="rect">
            <a:avLst/>
          </a:prstGeom>
        </p:spPr>
        <p:txBody>
          <a:bodyPr/>
          <a:lstStyle>
            <a:lvl1pPr algn="l">
              <a:defRPr sz="3600" b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r>
              <a:rPr lang="id-ID" dirty="0" smtClean="0"/>
              <a:t>Title</a:t>
            </a:r>
            <a:endParaRPr lang="id-ID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692347" y="1340642"/>
            <a:ext cx="3447604" cy="1352169"/>
          </a:xfrm>
          <a:custGeom>
            <a:avLst/>
            <a:gdLst>
              <a:gd name="connsiteX0" fmla="*/ 0 w 4248472"/>
              <a:gd name="connsiteY0" fmla="*/ 0 h 2378621"/>
              <a:gd name="connsiteX1" fmla="*/ 4248472 w 4248472"/>
              <a:gd name="connsiteY1" fmla="*/ 0 h 2378621"/>
              <a:gd name="connsiteX2" fmla="*/ 4248472 w 4248472"/>
              <a:gd name="connsiteY2" fmla="*/ 2378621 h 2378621"/>
              <a:gd name="connsiteX3" fmla="*/ 0 w 4248472"/>
              <a:gd name="connsiteY3" fmla="*/ 2378621 h 2378621"/>
              <a:gd name="connsiteX4" fmla="*/ 0 w 4248472"/>
              <a:gd name="connsiteY4" fmla="*/ 0 h 2378621"/>
              <a:gd name="connsiteX0" fmla="*/ 0 w 4252705"/>
              <a:gd name="connsiteY0" fmla="*/ 0 h 2378645"/>
              <a:gd name="connsiteX1" fmla="*/ 4248472 w 4252705"/>
              <a:gd name="connsiteY1" fmla="*/ 0 h 2378645"/>
              <a:gd name="connsiteX2" fmla="*/ 4248472 w 4252705"/>
              <a:gd name="connsiteY2" fmla="*/ 2378621 h 2378645"/>
              <a:gd name="connsiteX3" fmla="*/ 0 w 4252705"/>
              <a:gd name="connsiteY3" fmla="*/ 2378621 h 2378645"/>
              <a:gd name="connsiteX4" fmla="*/ 0 w 4252705"/>
              <a:gd name="connsiteY4" fmla="*/ 0 h 237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2705" h="2378645">
                <a:moveTo>
                  <a:pt x="0" y="0"/>
                </a:moveTo>
                <a:lnTo>
                  <a:pt x="4248472" y="0"/>
                </a:lnTo>
                <a:cubicBezTo>
                  <a:pt x="4248472" y="792874"/>
                  <a:pt x="4257997" y="2385847"/>
                  <a:pt x="4248472" y="2378621"/>
                </a:cubicBezTo>
                <a:lnTo>
                  <a:pt x="0" y="2378621"/>
                </a:lnTo>
                <a:lnTo>
                  <a:pt x="0" y="0"/>
                </a:lnTo>
                <a:close/>
              </a:path>
            </a:pathLst>
          </a:custGeom>
          <a:effectLst/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r>
              <a:rPr lang="id-ID" dirty="0" smtClean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6647158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  <p:bldP spid="10" grpId="0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E12A7-F143-419A-902B-E028894D6D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2014 Richard B. Vaughn, Esq.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084-9695-4F38-8D66-F32AC764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1265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0478-9572-4D42-8FBA-2D82E29CD4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2014 Richard B. Vaughn, Esq.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084-9695-4F38-8D66-F32AC764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9512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908F-AB6E-4DDC-A824-749367E90E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2014 Richard B. Vaughn, Esq.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084-9695-4F38-8D66-F32AC764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6113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7E3C-050D-4658-A141-7625B74B09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2014 Richard B. Vaughn, Esq.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084-9695-4F38-8D66-F32AC764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2068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88D81-DE63-42FE-9725-96054AAB5F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2014 Richard B. Vaughn, Esq.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084-9695-4F38-8D66-F32AC764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149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B080-ED8E-4A08-AD52-5B2195DA88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2014 Richard B. Vaughn, Esq.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084-9695-4F38-8D66-F32AC764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617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AE5F-E9F6-4061-A2CD-F269AF15F6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2014 Richard B. Vaughn, Esq.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084-9695-4F38-8D66-F32AC764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636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1218-91DD-4A60-B622-15835972C1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2014 Richard B. Vaughn, Esq.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084-9695-4F38-8D66-F32AC764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339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2BAF-601B-49BC-ABAD-F4C901E77A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2014 Richard B. Vaughn, Esq.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084-9695-4F38-8D66-F32AC764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3140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2E60-FABE-4A9E-AA75-D67630EC96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2014 Richard B. Vaughn, Esq.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084-9695-4F38-8D66-F32AC764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449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umn_Text_with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21249" y="1340644"/>
            <a:ext cx="2520281" cy="288729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9" y="730007"/>
            <a:ext cx="7200799" cy="216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id-ID" dirty="0" smtClean="0"/>
              <a:t>Subtitle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67543" y="267496"/>
            <a:ext cx="7200800" cy="583574"/>
          </a:xfrm>
          <a:prstGeom prst="rect">
            <a:avLst/>
          </a:prstGeom>
        </p:spPr>
        <p:txBody>
          <a:bodyPr/>
          <a:lstStyle>
            <a:lvl1pPr algn="l">
              <a:defRPr sz="3600" b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r>
              <a:rPr lang="id-ID" dirty="0" smtClean="0"/>
              <a:t>Title</a:t>
            </a:r>
            <a:endParaRPr lang="id-ID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194694" y="1340642"/>
            <a:ext cx="2736304" cy="1618209"/>
          </a:xfrm>
          <a:custGeom>
            <a:avLst/>
            <a:gdLst>
              <a:gd name="connsiteX0" fmla="*/ 0 w 4248472"/>
              <a:gd name="connsiteY0" fmla="*/ 0 h 2378621"/>
              <a:gd name="connsiteX1" fmla="*/ 4248472 w 4248472"/>
              <a:gd name="connsiteY1" fmla="*/ 0 h 2378621"/>
              <a:gd name="connsiteX2" fmla="*/ 4248472 w 4248472"/>
              <a:gd name="connsiteY2" fmla="*/ 2378621 h 2378621"/>
              <a:gd name="connsiteX3" fmla="*/ 0 w 4248472"/>
              <a:gd name="connsiteY3" fmla="*/ 2378621 h 2378621"/>
              <a:gd name="connsiteX4" fmla="*/ 0 w 4248472"/>
              <a:gd name="connsiteY4" fmla="*/ 0 h 2378621"/>
              <a:gd name="connsiteX0" fmla="*/ 0 w 4252705"/>
              <a:gd name="connsiteY0" fmla="*/ 0 h 2378645"/>
              <a:gd name="connsiteX1" fmla="*/ 4248472 w 4252705"/>
              <a:gd name="connsiteY1" fmla="*/ 0 h 2378645"/>
              <a:gd name="connsiteX2" fmla="*/ 4248472 w 4252705"/>
              <a:gd name="connsiteY2" fmla="*/ 2378621 h 2378645"/>
              <a:gd name="connsiteX3" fmla="*/ 0 w 4252705"/>
              <a:gd name="connsiteY3" fmla="*/ 2378621 h 2378645"/>
              <a:gd name="connsiteX4" fmla="*/ 0 w 4252705"/>
              <a:gd name="connsiteY4" fmla="*/ 0 h 237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2705" h="2378645">
                <a:moveTo>
                  <a:pt x="0" y="0"/>
                </a:moveTo>
                <a:lnTo>
                  <a:pt x="4248472" y="0"/>
                </a:lnTo>
                <a:cubicBezTo>
                  <a:pt x="4248472" y="792874"/>
                  <a:pt x="4257997" y="2385847"/>
                  <a:pt x="4248472" y="2378621"/>
                </a:cubicBezTo>
                <a:lnTo>
                  <a:pt x="0" y="2378621"/>
                </a:lnTo>
                <a:lnTo>
                  <a:pt x="0" y="0"/>
                </a:lnTo>
                <a:close/>
              </a:path>
            </a:pathLst>
          </a:custGeom>
          <a:effectLst/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r>
              <a:rPr lang="id-ID" dirty="0" smtClean="0"/>
              <a:t>Picture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3194694" y="3075807"/>
            <a:ext cx="2736304" cy="115212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6084169" y="1340644"/>
            <a:ext cx="2520281" cy="288729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5646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  <p:bldP spid="10" grpId="0"/>
      <p:bldP spid="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4E89-FB61-4705-A1B5-89211DACB3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2014 Richard B. Vaughn, Esq.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084-9695-4F38-8D66-F32AC764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624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E12A7-F143-419A-902B-E028894D6D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2014 Richard B. Vaughn, Esq.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084-9695-4F38-8D66-F32AC764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3327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0478-9572-4D42-8FBA-2D82E29CD4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2014 Richard B. Vaughn, Esq.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084-9695-4F38-8D66-F32AC764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0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7762" y="1923678"/>
            <a:ext cx="2520279" cy="252028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060049" y="1923678"/>
            <a:ext cx="2520279" cy="252028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5652331" y="1923678"/>
            <a:ext cx="2520279" cy="252028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7544" y="1347615"/>
            <a:ext cx="2520490" cy="57606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5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3054166" y="1347615"/>
            <a:ext cx="2520280" cy="57606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5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5652330" y="1347615"/>
            <a:ext cx="2520280" cy="57606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5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9" y="730007"/>
            <a:ext cx="7200799" cy="216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id-ID" dirty="0" smtClean="0"/>
              <a:t>Subtitle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67543" y="267496"/>
            <a:ext cx="7200800" cy="583574"/>
          </a:xfrm>
          <a:prstGeom prst="rect">
            <a:avLst/>
          </a:prstGeom>
        </p:spPr>
        <p:txBody>
          <a:bodyPr/>
          <a:lstStyle>
            <a:lvl1pPr algn="l">
              <a:defRPr sz="3600" b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r>
              <a:rPr lang="id-ID" dirty="0" smtClean="0"/>
              <a:t>Title</a:t>
            </a:r>
            <a:endParaRPr lang="id-ID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2_Column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472158" y="1923678"/>
            <a:ext cx="3528392" cy="24003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74320" indent="-228600">
              <a:lnSpc>
                <a:spcPct val="100000"/>
              </a:lnSpc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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502920" indent="-18288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70000"/>
              </a:lnSpc>
              <a:spcBef>
                <a:spcPts val="0"/>
              </a:spcBef>
              <a:defRPr sz="1200">
                <a:latin typeface="+mj-lt"/>
              </a:defRPr>
            </a:lvl3pPr>
            <a:lvl4pPr>
              <a:lnSpc>
                <a:spcPct val="70000"/>
              </a:lnSpc>
              <a:spcBef>
                <a:spcPts val="0"/>
              </a:spcBef>
              <a:defRPr sz="1200">
                <a:latin typeface="+mj-lt"/>
              </a:defRPr>
            </a:lvl4pPr>
            <a:lvl5pPr>
              <a:lnSpc>
                <a:spcPct val="70000"/>
              </a:lnSpc>
              <a:spcBef>
                <a:spcPts val="0"/>
              </a:spcBef>
              <a:defRPr sz="12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4144566" y="1923678"/>
            <a:ext cx="3528392" cy="24003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74320" indent="-228600">
              <a:lnSpc>
                <a:spcPct val="100000"/>
              </a:lnSpc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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502920" indent="-18288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70000"/>
              </a:lnSpc>
              <a:spcBef>
                <a:spcPts val="0"/>
              </a:spcBef>
              <a:defRPr sz="1200">
                <a:latin typeface="+mj-lt"/>
              </a:defRPr>
            </a:lvl3pPr>
            <a:lvl4pPr>
              <a:lnSpc>
                <a:spcPct val="70000"/>
              </a:lnSpc>
              <a:spcBef>
                <a:spcPts val="0"/>
              </a:spcBef>
              <a:defRPr sz="1200">
                <a:latin typeface="+mj-lt"/>
              </a:defRPr>
            </a:lvl4pPr>
            <a:lvl5pPr>
              <a:lnSpc>
                <a:spcPct val="70000"/>
              </a:lnSpc>
              <a:spcBef>
                <a:spcPts val="0"/>
              </a:spcBef>
              <a:defRPr sz="12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72158" y="1491630"/>
            <a:ext cx="3528392" cy="43204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5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4144572" y="1491630"/>
            <a:ext cx="3542273" cy="43204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5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9" y="730007"/>
            <a:ext cx="7200799" cy="216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Narkisim" pitchFamily="34" charset="-79"/>
              </a:defRPr>
            </a:lvl1pPr>
          </a:lstStyle>
          <a:p>
            <a:pPr lvl="0"/>
            <a:r>
              <a:rPr lang="id-ID" dirty="0" smtClean="0"/>
              <a:t>Subtitle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67543" y="267496"/>
            <a:ext cx="7200800" cy="583574"/>
          </a:xfrm>
          <a:prstGeom prst="rect">
            <a:avLst/>
          </a:prstGeom>
        </p:spPr>
        <p:txBody>
          <a:bodyPr/>
          <a:lstStyle>
            <a:lvl1pPr algn="l">
              <a:defRPr sz="3600" b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r>
              <a:rPr lang="id-ID" dirty="0" smtClean="0"/>
              <a:t>Title</a:t>
            </a:r>
            <a:endParaRPr lang="id-ID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-10988" y="2"/>
            <a:ext cx="9154988" cy="1205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Rectangle 20"/>
          <p:cNvSpPr/>
          <p:nvPr userDrawn="1"/>
        </p:nvSpPr>
        <p:spPr>
          <a:xfrm>
            <a:off x="5903640" y="2912"/>
            <a:ext cx="1080120" cy="12056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ectangle 22"/>
          <p:cNvSpPr/>
          <p:nvPr userDrawn="1"/>
        </p:nvSpPr>
        <p:spPr>
          <a:xfrm>
            <a:off x="4823520" y="2912"/>
            <a:ext cx="1080120" cy="1205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Rectangle 23"/>
          <p:cNvSpPr/>
          <p:nvPr userDrawn="1"/>
        </p:nvSpPr>
        <p:spPr>
          <a:xfrm>
            <a:off x="6983760" y="2912"/>
            <a:ext cx="1080120" cy="1205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Rectangle 25"/>
          <p:cNvSpPr/>
          <p:nvPr userDrawn="1"/>
        </p:nvSpPr>
        <p:spPr>
          <a:xfrm>
            <a:off x="8063880" y="2"/>
            <a:ext cx="1080120" cy="1205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Rectangle 27"/>
          <p:cNvSpPr/>
          <p:nvPr userDrawn="1"/>
        </p:nvSpPr>
        <p:spPr>
          <a:xfrm>
            <a:off x="0" y="5022935"/>
            <a:ext cx="9154988" cy="12056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Rectangle 28"/>
          <p:cNvSpPr/>
          <p:nvPr userDrawn="1"/>
        </p:nvSpPr>
        <p:spPr>
          <a:xfrm>
            <a:off x="5914628" y="5022932"/>
            <a:ext cx="1080120" cy="12056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" name="Rectangle 29"/>
          <p:cNvSpPr/>
          <p:nvPr userDrawn="1"/>
        </p:nvSpPr>
        <p:spPr>
          <a:xfrm>
            <a:off x="4834508" y="5022932"/>
            <a:ext cx="1080120" cy="1205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" name="Rectangle 30"/>
          <p:cNvSpPr/>
          <p:nvPr userDrawn="1"/>
        </p:nvSpPr>
        <p:spPr>
          <a:xfrm>
            <a:off x="6994748" y="5022935"/>
            <a:ext cx="1080120" cy="1205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" name="Rectangle 31"/>
          <p:cNvSpPr/>
          <p:nvPr userDrawn="1"/>
        </p:nvSpPr>
        <p:spPr>
          <a:xfrm>
            <a:off x="8074868" y="5022935"/>
            <a:ext cx="1080120" cy="1205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" name="Rectangle 32"/>
          <p:cNvSpPr/>
          <p:nvPr userDrawn="1"/>
        </p:nvSpPr>
        <p:spPr>
          <a:xfrm>
            <a:off x="1331640" y="4734901"/>
            <a:ext cx="1368152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" name="Text Placeholder 13"/>
          <p:cNvSpPr txBox="1">
            <a:spLocks/>
          </p:cNvSpPr>
          <p:nvPr userDrawn="1"/>
        </p:nvSpPr>
        <p:spPr>
          <a:xfrm>
            <a:off x="1829433" y="4772904"/>
            <a:ext cx="864096" cy="22635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50" cap="all" baseline="0" dirty="0" smtClean="0">
                <a:solidFill>
                  <a:schemeClr val="bg1"/>
                </a:solidFill>
                <a:latin typeface="Impact" panose="020B0806030902050204" pitchFamily="34" charset="0"/>
                <a:ea typeface="Fira Sans OT" panose="020B0603050000020004" pitchFamily="34" charset="0"/>
              </a:rPr>
              <a:t>www.iflg.net</a:t>
            </a:r>
            <a:endParaRPr lang="en-US" sz="850" cap="all" baseline="0" dirty="0">
              <a:solidFill>
                <a:schemeClr val="accent1">
                  <a:lumMod val="60000"/>
                  <a:lumOff val="40000"/>
                </a:schemeClr>
              </a:solidFill>
              <a:latin typeface="Impact" panose="020B0806030902050204" pitchFamily="34" charset="0"/>
              <a:ea typeface="Fira Sans OT" panose="020B0603050000020004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4734901"/>
            <a:ext cx="1835696" cy="2880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Impact" panose="020B0806030902050204" pitchFamily="34" charset="0"/>
            </a:endParaRPr>
          </a:p>
        </p:txBody>
      </p:sp>
      <p:sp>
        <p:nvSpPr>
          <p:cNvPr id="18" name="Text Placeholder 13"/>
          <p:cNvSpPr txBox="1">
            <a:spLocks/>
          </p:cNvSpPr>
          <p:nvPr userDrawn="1"/>
        </p:nvSpPr>
        <p:spPr>
          <a:xfrm>
            <a:off x="22970" y="4774911"/>
            <a:ext cx="1781944" cy="22635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850" cap="all" dirty="0" smtClean="0">
                <a:solidFill>
                  <a:schemeClr val="bg1"/>
                </a:solidFill>
                <a:latin typeface="Impact" panose="020B0806030902050204" pitchFamily="34" charset="0"/>
                <a:ea typeface="Fira Sans OT" panose="020B0603050000020004" pitchFamily="34" charset="0"/>
              </a:rPr>
              <a:t>INTERNATIONAL</a:t>
            </a:r>
            <a:r>
              <a:rPr lang="id-ID" sz="850" cap="all" dirty="0" smtClean="0">
                <a:solidFill>
                  <a:schemeClr val="bg1"/>
                </a:solidFill>
                <a:latin typeface="Impact" panose="020B0806030902050204" pitchFamily="34" charset="0"/>
                <a:ea typeface="Fira Sans OT" panose="020B0603050000020004" pitchFamily="34" charset="0"/>
              </a:rPr>
              <a:t> </a:t>
            </a:r>
            <a:r>
              <a:rPr lang="en-US" sz="850" cap="all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Fira Sans OT" panose="020B0603050000020004" pitchFamily="34" charset="0"/>
              </a:rPr>
              <a:t>Fertility</a:t>
            </a:r>
            <a:r>
              <a:rPr lang="en-US" sz="850" cap="al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Fira Sans OT" panose="020B0603050000020004" pitchFamily="34" charset="0"/>
              </a:rPr>
              <a:t> law Gr</a:t>
            </a:r>
            <a:r>
              <a:rPr lang="en-US" sz="850" cap="all" dirty="0" smtClean="0">
                <a:solidFill>
                  <a:srgbClr val="689EEE"/>
                </a:solidFill>
                <a:latin typeface="Impact" panose="020B0806030902050204" pitchFamily="34" charset="0"/>
                <a:ea typeface="Fira Sans OT" panose="020B0603050000020004" pitchFamily="34" charset="0"/>
              </a:rPr>
              <a:t>ou</a:t>
            </a:r>
            <a:r>
              <a:rPr lang="en-US" sz="850" cap="al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Fira Sans OT" panose="020B0603050000020004" pitchFamily="34" charset="0"/>
              </a:rPr>
              <a:t>p</a:t>
            </a:r>
            <a:endParaRPr lang="en-US" sz="850" cap="all" dirty="0">
              <a:solidFill>
                <a:schemeClr val="accent1">
                  <a:lumMod val="60000"/>
                  <a:lumOff val="40000"/>
                </a:schemeClr>
              </a:solidFill>
              <a:latin typeface="Impact" panose="020B0806030902050204" pitchFamily="34" charset="0"/>
              <a:ea typeface="Fira Sans OT" panose="020B0603050000020004" pitchFamily="34" charset="0"/>
            </a:endParaRPr>
          </a:p>
        </p:txBody>
      </p:sp>
      <p:sp>
        <p:nvSpPr>
          <p:cNvPr id="16" name="TextBox 20"/>
          <p:cNvSpPr txBox="1"/>
          <p:nvPr userDrawn="1"/>
        </p:nvSpPr>
        <p:spPr>
          <a:xfrm>
            <a:off x="5899492" y="4807705"/>
            <a:ext cx="273630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spcBef>
                <a:spcPct val="0"/>
              </a:spcBef>
              <a:defRPr/>
            </a:pPr>
            <a:r>
              <a:rPr lang="en-US" altLang="ja-JP" sz="600" dirty="0">
                <a:solidFill>
                  <a:srgbClr val="A6A6A6"/>
                </a:solidFill>
                <a:cs typeface="Arial" charset="0"/>
              </a:rPr>
              <a:t>© 2014 </a:t>
            </a:r>
            <a:r>
              <a:rPr lang="en-US" altLang="ja-JP" sz="600" dirty="0" smtClean="0">
                <a:solidFill>
                  <a:srgbClr val="A6A6A6"/>
                </a:solidFill>
                <a:cs typeface="Arial" charset="0"/>
              </a:rPr>
              <a:t>International Fertility Law  </a:t>
            </a:r>
            <a:r>
              <a:rPr lang="en-US" altLang="ja-JP" sz="600" dirty="0">
                <a:solidFill>
                  <a:srgbClr val="A6A6A6"/>
                </a:solidFill>
                <a:cs typeface="Arial" charset="0"/>
              </a:rPr>
              <a:t>Group |  Not for distribution. Internal use only.</a:t>
            </a:r>
            <a:endParaRPr lang="en-US" sz="600" dirty="0">
              <a:solidFill>
                <a:srgbClr val="A6A6A6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7" name="Rounded Rectangle 17"/>
          <p:cNvSpPr>
            <a:spLocks noChangeArrowheads="1"/>
          </p:cNvSpPr>
          <p:nvPr userDrawn="1"/>
        </p:nvSpPr>
        <p:spPr bwMode="auto">
          <a:xfrm>
            <a:off x="8676556" y="4820648"/>
            <a:ext cx="304800" cy="152400"/>
          </a:xfrm>
          <a:prstGeom prst="roundRect">
            <a:avLst>
              <a:gd name="adj" fmla="val 43208"/>
            </a:avLst>
          </a:prstGeom>
          <a:solidFill>
            <a:schemeClr val="accent1"/>
          </a:solidFill>
          <a:ln w="25400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CC97F71-55C9-4C61-B1AA-BF1116F4D72C}" type="slidenum">
              <a:rPr lang="en-US" sz="800">
                <a:solidFill>
                  <a:prstClr val="white"/>
                </a:solidFill>
                <a:latin typeface="Calibri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prstClr val="white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6" r:id="rId2"/>
    <p:sldLayoutId id="2147483743" r:id="rId3"/>
    <p:sldLayoutId id="2147483651" r:id="rId4"/>
    <p:sldLayoutId id="2147483652" r:id="rId5"/>
    <p:sldLayoutId id="2147483735" r:id="rId6"/>
    <p:sldLayoutId id="2147483736" r:id="rId7"/>
    <p:sldLayoutId id="2147483653" r:id="rId8"/>
    <p:sldLayoutId id="2147483656" r:id="rId9"/>
    <p:sldLayoutId id="2147483657" r:id="rId10"/>
    <p:sldLayoutId id="2147483658" r:id="rId11"/>
    <p:sldLayoutId id="2147483725" r:id="rId12"/>
    <p:sldLayoutId id="2147483659" r:id="rId13"/>
    <p:sldLayoutId id="2147483661" r:id="rId14"/>
    <p:sldLayoutId id="2147483739" r:id="rId15"/>
    <p:sldLayoutId id="2147483718" r:id="rId16"/>
    <p:sldLayoutId id="2147483737" r:id="rId17"/>
    <p:sldLayoutId id="2147483662" r:id="rId18"/>
    <p:sldLayoutId id="2147483738" r:id="rId19"/>
    <p:sldLayoutId id="2147483729" r:id="rId20"/>
    <p:sldLayoutId id="2147483724" r:id="rId21"/>
    <p:sldLayoutId id="2147483663" r:id="rId22"/>
    <p:sldLayoutId id="2147483665" r:id="rId23"/>
    <p:sldLayoutId id="2147483742" r:id="rId24"/>
    <p:sldLayoutId id="2147483672" r:id="rId25"/>
    <p:sldLayoutId id="2147483675" r:id="rId26"/>
    <p:sldLayoutId id="2147483717" r:id="rId27"/>
    <p:sldLayoutId id="2147483677" r:id="rId28"/>
    <p:sldLayoutId id="2147483740" r:id="rId29"/>
    <p:sldLayoutId id="2147483741" r:id="rId30"/>
    <p:sldLayoutId id="2147483678" r:id="rId31"/>
    <p:sldLayoutId id="2147483683" r:id="rId32"/>
    <p:sldLayoutId id="2147483756" r:id="rId33"/>
    <p:sldLayoutId id="2147483684" r:id="rId34"/>
    <p:sldLayoutId id="2147483685" r:id="rId35"/>
    <p:sldLayoutId id="2147483686" r:id="rId36"/>
    <p:sldLayoutId id="2147483687" r:id="rId37"/>
    <p:sldLayoutId id="2147483769" r:id="rId38"/>
    <p:sldLayoutId id="2147483723" r:id="rId39"/>
  </p:sldLayoutIdLst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1" grpId="0" animBg="1"/>
      <p:bldP spid="23" grpId="0" animBg="1"/>
      <p:bldP spid="24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4" grpId="0" animBg="1"/>
      <p:bldP spid="18" grpId="0"/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5B551-A30D-46AC-99E6-F0285CEFB2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2014 Richard B. Vaughn, Esq.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F4084-9695-4F38-8D66-F32AC764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73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5B551-A30D-46AC-99E6-F0285CEFB2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2014 Richard B. Vaughn, Esq.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F4084-9695-4F38-8D66-F32AC764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5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5B551-A30D-46AC-99E6-F0285CEFB2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2014 Richard B. Vaughn, Esq.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F4084-9695-4F38-8D66-F32AC7643D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0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microsoft.com/office/2007/relationships/hdphoto" Target="../media/hdphoto2.wdp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://www.iflg.net/" TargetMode="External"/><Relationship Id="rId4" Type="http://schemas.openxmlformats.org/officeDocument/2006/relationships/hyperlink" Target="mailto:rich@iflg.ne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Placeholder 34"/>
          <p:cNvPicPr>
            <a:picLocks noGrp="1" noChangeAspect="1"/>
          </p:cNvPicPr>
          <p:nvPr>
            <p:ph type="pic" sz="quarter" idx="2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>
            <a:fillRect/>
          </a:stretch>
        </p:blipFill>
        <p:spPr/>
      </p:pic>
      <p:sp>
        <p:nvSpPr>
          <p:cNvPr id="5" name="Flowchart: Manual Input 4"/>
          <p:cNvSpPr/>
          <p:nvPr/>
        </p:nvSpPr>
        <p:spPr>
          <a:xfrm rot="5400000">
            <a:off x="1853952" y="1149849"/>
            <a:ext cx="1080120" cy="4788025"/>
          </a:xfrm>
          <a:prstGeom prst="flowChartManualInpu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79512" y="3651870"/>
            <a:ext cx="4282394" cy="261350"/>
          </a:xfrm>
        </p:spPr>
        <p:txBody>
          <a:bodyPr anchor="ctr"/>
          <a:lstStyle/>
          <a:p>
            <a:r>
              <a:rPr lang="en-US" sz="1500" dirty="0" smtClean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rPr>
              <a:t>3rd Party Assisted Reproduction Arrangements</a:t>
            </a:r>
            <a:endParaRPr lang="id-ID" sz="1500" dirty="0">
              <a:solidFill>
                <a:schemeClr val="bg1">
                  <a:lumMod val="9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9512" y="3210624"/>
            <a:ext cx="4282394" cy="461665"/>
          </a:xfrm>
        </p:spPr>
        <p:txBody>
          <a:bodyPr/>
          <a:lstStyle/>
          <a:p>
            <a:r>
              <a:rPr lang="en-US" sz="3000" dirty="0" smtClean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rPr>
              <a:t>LEGAL CONSIDERATIONS</a:t>
            </a:r>
            <a:endParaRPr lang="id-ID" sz="3000" dirty="0">
              <a:solidFill>
                <a:schemeClr val="bg1">
                  <a:lumMod val="9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8" name="Text Placeholder 2"/>
          <p:cNvSpPr txBox="1">
            <a:spLocks/>
          </p:cNvSpPr>
          <p:nvPr/>
        </p:nvSpPr>
        <p:spPr>
          <a:xfrm>
            <a:off x="7" y="4373664"/>
            <a:ext cx="4211959" cy="224722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Caviar Drea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 smtClean="0">
                <a:solidFill>
                  <a:schemeClr val="tx1"/>
                </a:solidFill>
                <a:latin typeface="Impact" panose="020B0806030902050204" pitchFamily="34" charset="0"/>
              </a:rPr>
              <a:t>Involving HIV+ Intended parents</a:t>
            </a:r>
            <a:endParaRPr lang="en-US" sz="2000" b="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" y="1582283"/>
            <a:ext cx="3416533" cy="1277499"/>
          </a:xfrm>
          <a:prstGeom prst="rect">
            <a:avLst/>
          </a:prstGeom>
        </p:spPr>
      </p:pic>
      <p:sp>
        <p:nvSpPr>
          <p:cNvPr id="29" name="Text Placeholder 2"/>
          <p:cNvSpPr txBox="1">
            <a:spLocks/>
          </p:cNvSpPr>
          <p:nvPr/>
        </p:nvSpPr>
        <p:spPr>
          <a:xfrm>
            <a:off x="-12525" y="4359424"/>
            <a:ext cx="4211959" cy="224722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Caviar Drea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 smtClean="0">
                <a:solidFill>
                  <a:srgbClr val="FFFFFF"/>
                </a:solidFill>
                <a:latin typeface="Impact" panose="020B0806030902050204" pitchFamily="34" charset="0"/>
              </a:rPr>
              <a:t>Involving HIV+ Intended Parents</a:t>
            </a:r>
            <a:endParaRPr lang="en-US" sz="2000" b="0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84405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/>
      <p:bldP spid="4" grpId="0"/>
      <p:bldP spid="48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539556" y="3114570"/>
            <a:ext cx="3568985" cy="465292"/>
          </a:xfrm>
        </p:spPr>
        <p:txBody>
          <a:bodyPr/>
          <a:lstStyle/>
          <a:p>
            <a:pPr algn="ctr"/>
            <a:r>
              <a:rPr lang="en-US" sz="1800" b="1" dirty="0" smtClean="0"/>
              <a:t>On Medical Consent Forms</a:t>
            </a:r>
            <a:endParaRPr lang="id-ID" sz="1800" b="1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to Document Informed Consent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&amp; </a:t>
            </a:r>
            <a:r>
              <a:rPr lang="en-US" dirty="0">
                <a:solidFill>
                  <a:schemeClr val="accent1"/>
                </a:solidFill>
              </a:rPr>
              <a:t>W</a:t>
            </a:r>
            <a:r>
              <a:rPr lang="en-US" dirty="0" smtClean="0">
                <a:solidFill>
                  <a:schemeClr val="accent1"/>
                </a:solidFill>
              </a:rPr>
              <a:t>hen</a:t>
            </a:r>
            <a:endParaRPr lang="id-ID" dirty="0">
              <a:solidFill>
                <a:schemeClr val="accent1"/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10"/>
          <a:stretch/>
        </p:blipFill>
        <p:spPr>
          <a:xfrm>
            <a:off x="539556" y="1758580"/>
            <a:ext cx="3568985" cy="1243481"/>
          </a:xfrm>
          <a:prstGeom prst="rect">
            <a:avLst/>
          </a:prstGeom>
        </p:spPr>
      </p:pic>
      <p:sp>
        <p:nvSpPr>
          <p:cNvPr id="66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4891452" y="3114570"/>
            <a:ext cx="3568985" cy="465292"/>
          </a:xfrm>
        </p:spPr>
        <p:txBody>
          <a:bodyPr/>
          <a:lstStyle/>
          <a:p>
            <a:pPr algn="ctr"/>
            <a:r>
              <a:rPr lang="en-US" sz="1800" b="1" dirty="0" smtClean="0"/>
              <a:t>Third-Party ART Legal Documents</a:t>
            </a:r>
            <a:endParaRPr lang="id-ID" sz="1800" b="1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53"/>
          <a:stretch/>
        </p:blipFill>
        <p:spPr>
          <a:xfrm>
            <a:off x="4897276" y="1760320"/>
            <a:ext cx="3563156" cy="124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4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3" grpId="0" build="p"/>
      <p:bldP spid="22" grpId="0"/>
      <p:bldP spid="6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2120" y="2037229"/>
            <a:ext cx="3384376" cy="3054801"/>
          </a:xfrm>
        </p:spPr>
        <p:txBody>
          <a:bodyPr/>
          <a:lstStyle/>
          <a:p>
            <a:r>
              <a:rPr lang="en-US" dirty="0" smtClean="0"/>
              <a:t>legal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en-US" dirty="0" smtClean="0"/>
              <a:t>documentation</a:t>
            </a:r>
            <a:br>
              <a:rPr lang="en-US" dirty="0" smtClean="0"/>
            </a:br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  <p:sp>
        <p:nvSpPr>
          <p:cNvPr id="22" name="Title 6"/>
          <p:cNvSpPr txBox="1">
            <a:spLocks/>
          </p:cNvSpPr>
          <p:nvPr/>
        </p:nvSpPr>
        <p:spPr>
          <a:xfrm>
            <a:off x="5940152" y="2175508"/>
            <a:ext cx="2808312" cy="1800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d-ID" sz="36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25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1" r="115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929018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467544" y="267496"/>
            <a:ext cx="7200800" cy="583574"/>
          </a:xfrm>
        </p:spPr>
        <p:txBody>
          <a:bodyPr/>
          <a:lstStyle/>
          <a:p>
            <a:r>
              <a:rPr lang="en-US" dirty="0" smtClean="0"/>
              <a:t>legal </a:t>
            </a:r>
            <a:r>
              <a:rPr lang="en-US" dirty="0" smtClean="0">
                <a:solidFill>
                  <a:schemeClr val="accent1"/>
                </a:solidFill>
              </a:rPr>
              <a:t>documentation</a:t>
            </a:r>
            <a:endParaRPr lang="id-ID" dirty="0">
              <a:solidFill>
                <a:schemeClr val="accent1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611560" y="113333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Attorneys owe ‘Duty of Confidentiality’ to the client</a:t>
            </a:r>
          </a:p>
          <a:p>
            <a:pPr algn="ctr"/>
            <a:r>
              <a:rPr lang="en-US" b="1" dirty="0" smtClean="0"/>
              <a:t>and should take into account the following considerations:</a:t>
            </a:r>
          </a:p>
        </p:txBody>
      </p:sp>
      <p:sp>
        <p:nvSpPr>
          <p:cNvPr id="41" name="Text Placeholder 65"/>
          <p:cNvSpPr>
            <a:spLocks noGrp="1"/>
          </p:cNvSpPr>
          <p:nvPr/>
        </p:nvSpPr>
        <p:spPr>
          <a:xfrm>
            <a:off x="3292468" y="2335356"/>
            <a:ext cx="2880320" cy="64807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1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Health information is disclosed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2" name="Text Placeholder 66"/>
          <p:cNvSpPr>
            <a:spLocks noGrp="1"/>
          </p:cNvSpPr>
          <p:nvPr/>
        </p:nvSpPr>
        <p:spPr>
          <a:xfrm>
            <a:off x="3292468" y="2168384"/>
            <a:ext cx="2880320" cy="14401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dirty="0"/>
          </a:p>
        </p:txBody>
      </p:sp>
      <p:sp>
        <p:nvSpPr>
          <p:cNvPr id="43" name="Text Placeholder 67"/>
          <p:cNvSpPr>
            <a:spLocks noGrp="1"/>
          </p:cNvSpPr>
          <p:nvPr/>
        </p:nvSpPr>
        <p:spPr>
          <a:xfrm>
            <a:off x="3292468" y="1994734"/>
            <a:ext cx="3168352" cy="21936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None/>
              <a:defRPr sz="16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Bebas Neue" panose="020B0606020202050201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all" dirty="0" smtClean="0">
                <a:latin typeface="Impact" panose="020B0806030902050204" pitchFamily="34" charset="0"/>
              </a:rPr>
              <a:t>WHAT</a:t>
            </a:r>
            <a:endParaRPr lang="id-ID" cap="all" dirty="0">
              <a:latin typeface="Impact" panose="020B0806030902050204" pitchFamily="34" charset="0"/>
            </a:endParaRPr>
          </a:p>
        </p:txBody>
      </p:sp>
      <p:sp>
        <p:nvSpPr>
          <p:cNvPr id="44" name="Text Placeholder 68"/>
          <p:cNvSpPr>
            <a:spLocks noGrp="1"/>
          </p:cNvSpPr>
          <p:nvPr/>
        </p:nvSpPr>
        <p:spPr>
          <a:xfrm>
            <a:off x="3292468" y="3190258"/>
            <a:ext cx="2880320" cy="64807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1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Client’s health information is disclosed in the legal documents</a:t>
            </a:r>
            <a:endParaRPr lang="id-ID" dirty="0"/>
          </a:p>
        </p:txBody>
      </p:sp>
      <p:sp>
        <p:nvSpPr>
          <p:cNvPr id="46" name="Text Placeholder 70"/>
          <p:cNvSpPr>
            <a:spLocks noGrp="1"/>
          </p:cNvSpPr>
          <p:nvPr/>
        </p:nvSpPr>
        <p:spPr>
          <a:xfrm>
            <a:off x="3292468" y="2849638"/>
            <a:ext cx="2880320" cy="21936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None/>
              <a:defRPr sz="16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Bebas Neue" panose="020B0606020202050201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all" dirty="0" smtClean="0">
                <a:latin typeface="Impact" panose="020B0806030902050204" pitchFamily="34" charset="0"/>
              </a:rPr>
              <a:t>where</a:t>
            </a:r>
            <a:endParaRPr lang="id-ID" cap="all" dirty="0">
              <a:latin typeface="Impact" panose="020B0806030902050204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683180" y="1978841"/>
            <a:ext cx="360040" cy="360000"/>
          </a:xfrm>
          <a:prstGeom prst="round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/>
          </a:p>
        </p:txBody>
      </p:sp>
      <p:sp>
        <p:nvSpPr>
          <p:cNvPr id="48" name="Freeform 47"/>
          <p:cNvSpPr>
            <a:spLocks/>
          </p:cNvSpPr>
          <p:nvPr/>
        </p:nvSpPr>
        <p:spPr bwMode="auto">
          <a:xfrm>
            <a:off x="2755188" y="1923678"/>
            <a:ext cx="537280" cy="369984"/>
          </a:xfrm>
          <a:custGeom>
            <a:avLst/>
            <a:gdLst>
              <a:gd name="T0" fmla="*/ 124 w 16128"/>
              <a:gd name="T1" fmla="*/ 7223 h 11872"/>
              <a:gd name="T2" fmla="*/ 59 w 16128"/>
              <a:gd name="T3" fmla="*/ 7113 h 11872"/>
              <a:gd name="T4" fmla="*/ 18 w 16128"/>
              <a:gd name="T5" fmla="*/ 6994 h 11872"/>
              <a:gd name="T6" fmla="*/ 1 w 16128"/>
              <a:gd name="T7" fmla="*/ 6871 h 11872"/>
              <a:gd name="T8" fmla="*/ 7 w 16128"/>
              <a:gd name="T9" fmla="*/ 6747 h 11872"/>
              <a:gd name="T10" fmla="*/ 36 w 16128"/>
              <a:gd name="T11" fmla="*/ 6626 h 11872"/>
              <a:gd name="T12" fmla="*/ 90 w 16128"/>
              <a:gd name="T13" fmla="*/ 6512 h 11872"/>
              <a:gd name="T14" fmla="*/ 165 w 16128"/>
              <a:gd name="T15" fmla="*/ 6408 h 11872"/>
              <a:gd name="T16" fmla="*/ 1850 w 16128"/>
              <a:gd name="T17" fmla="*/ 4727 h 11872"/>
              <a:gd name="T18" fmla="*/ 1957 w 16128"/>
              <a:gd name="T19" fmla="*/ 4656 h 11872"/>
              <a:gd name="T20" fmla="*/ 2073 w 16128"/>
              <a:gd name="T21" fmla="*/ 4609 h 11872"/>
              <a:gd name="T22" fmla="*/ 2195 w 16128"/>
              <a:gd name="T23" fmla="*/ 4586 h 11872"/>
              <a:gd name="T24" fmla="*/ 2319 w 16128"/>
              <a:gd name="T25" fmla="*/ 4586 h 11872"/>
              <a:gd name="T26" fmla="*/ 2441 w 16128"/>
              <a:gd name="T27" fmla="*/ 4609 h 11872"/>
              <a:gd name="T28" fmla="*/ 2558 w 16128"/>
              <a:gd name="T29" fmla="*/ 4656 h 11872"/>
              <a:gd name="T30" fmla="*/ 2665 w 16128"/>
              <a:gd name="T31" fmla="*/ 4727 h 11872"/>
              <a:gd name="T32" fmla="*/ 5357 w 16128"/>
              <a:gd name="T33" fmla="*/ 7406 h 11872"/>
              <a:gd name="T34" fmla="*/ 5460 w 16128"/>
              <a:gd name="T35" fmla="*/ 7483 h 11872"/>
              <a:gd name="T36" fmla="*/ 5575 w 16128"/>
              <a:gd name="T37" fmla="*/ 7535 h 11872"/>
              <a:gd name="T38" fmla="*/ 5696 w 16128"/>
              <a:gd name="T39" fmla="*/ 7565 h 11872"/>
              <a:gd name="T40" fmla="*/ 5819 w 16128"/>
              <a:gd name="T41" fmla="*/ 7571 h 11872"/>
              <a:gd name="T42" fmla="*/ 5942 w 16128"/>
              <a:gd name="T43" fmla="*/ 7552 h 11872"/>
              <a:gd name="T44" fmla="*/ 6060 w 16128"/>
              <a:gd name="T45" fmla="*/ 7512 h 11872"/>
              <a:gd name="T46" fmla="*/ 6170 w 16128"/>
              <a:gd name="T47" fmla="*/ 7447 h 11872"/>
              <a:gd name="T48" fmla="*/ 13421 w 16128"/>
              <a:gd name="T49" fmla="*/ 190 h 11872"/>
              <a:gd name="T50" fmla="*/ 13521 w 16128"/>
              <a:gd name="T51" fmla="*/ 107 h 11872"/>
              <a:gd name="T52" fmla="*/ 13634 w 16128"/>
              <a:gd name="T53" fmla="*/ 47 h 11872"/>
              <a:gd name="T54" fmla="*/ 13753 w 16128"/>
              <a:gd name="T55" fmla="*/ 12 h 11872"/>
              <a:gd name="T56" fmla="*/ 13877 w 16128"/>
              <a:gd name="T57" fmla="*/ 0 h 11872"/>
              <a:gd name="T58" fmla="*/ 14000 w 16128"/>
              <a:gd name="T59" fmla="*/ 11 h 11872"/>
              <a:gd name="T60" fmla="*/ 14120 w 16128"/>
              <a:gd name="T61" fmla="*/ 46 h 11872"/>
              <a:gd name="T62" fmla="*/ 14233 w 16128"/>
              <a:gd name="T63" fmla="*/ 105 h 11872"/>
              <a:gd name="T64" fmla="*/ 14334 w 16128"/>
              <a:gd name="T65" fmla="*/ 186 h 11872"/>
              <a:gd name="T66" fmla="*/ 16003 w 16128"/>
              <a:gd name="T67" fmla="*/ 1855 h 11872"/>
              <a:gd name="T68" fmla="*/ 16068 w 16128"/>
              <a:gd name="T69" fmla="*/ 1964 h 11872"/>
              <a:gd name="T70" fmla="*/ 16109 w 16128"/>
              <a:gd name="T71" fmla="*/ 2082 h 11872"/>
              <a:gd name="T72" fmla="*/ 16127 w 16128"/>
              <a:gd name="T73" fmla="*/ 2205 h 11872"/>
              <a:gd name="T74" fmla="*/ 16122 w 16128"/>
              <a:gd name="T75" fmla="*/ 2328 h 11872"/>
              <a:gd name="T76" fmla="*/ 16093 w 16128"/>
              <a:gd name="T77" fmla="*/ 2449 h 11872"/>
              <a:gd name="T78" fmla="*/ 16039 w 16128"/>
              <a:gd name="T79" fmla="*/ 2564 h 11872"/>
              <a:gd name="T80" fmla="*/ 15964 w 16128"/>
              <a:gd name="T81" fmla="*/ 2667 h 11872"/>
              <a:gd name="T82" fmla="*/ 7188 w 16128"/>
              <a:gd name="T83" fmla="*/ 11462 h 11872"/>
              <a:gd name="T84" fmla="*/ 7074 w 16128"/>
              <a:gd name="T85" fmla="*/ 11550 h 11872"/>
              <a:gd name="T86" fmla="*/ 6943 w 16128"/>
              <a:gd name="T87" fmla="*/ 11632 h 11872"/>
              <a:gd name="T88" fmla="*/ 6801 w 16128"/>
              <a:gd name="T89" fmla="*/ 11706 h 11872"/>
              <a:gd name="T90" fmla="*/ 6652 w 16128"/>
              <a:gd name="T91" fmla="*/ 11767 h 11872"/>
              <a:gd name="T92" fmla="*/ 6500 w 16128"/>
              <a:gd name="T93" fmla="*/ 11817 h 11872"/>
              <a:gd name="T94" fmla="*/ 6349 w 16128"/>
              <a:gd name="T95" fmla="*/ 11852 h 11872"/>
              <a:gd name="T96" fmla="*/ 6205 w 16128"/>
              <a:gd name="T97" fmla="*/ 11870 h 11872"/>
              <a:gd name="T98" fmla="*/ 5352 w 16128"/>
              <a:gd name="T99" fmla="*/ 11871 h 11872"/>
              <a:gd name="T100" fmla="*/ 5210 w 16128"/>
              <a:gd name="T101" fmla="*/ 11858 h 11872"/>
              <a:gd name="T102" fmla="*/ 5062 w 16128"/>
              <a:gd name="T103" fmla="*/ 11827 h 11872"/>
              <a:gd name="T104" fmla="*/ 4910 w 16128"/>
              <a:gd name="T105" fmla="*/ 11780 h 11872"/>
              <a:gd name="T106" fmla="*/ 4760 w 16128"/>
              <a:gd name="T107" fmla="*/ 11722 h 11872"/>
              <a:gd name="T108" fmla="*/ 4615 w 16128"/>
              <a:gd name="T109" fmla="*/ 11651 h 11872"/>
              <a:gd name="T110" fmla="*/ 4481 w 16128"/>
              <a:gd name="T111" fmla="*/ 11572 h 11872"/>
              <a:gd name="T112" fmla="*/ 4363 w 16128"/>
              <a:gd name="T113" fmla="*/ 11484 h 11872"/>
              <a:gd name="T114" fmla="*/ 187 w 16128"/>
              <a:gd name="T115" fmla="*/ 7297 h 11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128" h="11872">
                <a:moveTo>
                  <a:pt x="187" y="7297"/>
                </a:moveTo>
                <a:lnTo>
                  <a:pt x="164" y="7273"/>
                </a:lnTo>
                <a:lnTo>
                  <a:pt x="143" y="7248"/>
                </a:lnTo>
                <a:lnTo>
                  <a:pt x="124" y="7223"/>
                </a:lnTo>
                <a:lnTo>
                  <a:pt x="106" y="7196"/>
                </a:lnTo>
                <a:lnTo>
                  <a:pt x="89" y="7168"/>
                </a:lnTo>
                <a:lnTo>
                  <a:pt x="74" y="7141"/>
                </a:lnTo>
                <a:lnTo>
                  <a:pt x="59" y="7113"/>
                </a:lnTo>
                <a:lnTo>
                  <a:pt x="46" y="7084"/>
                </a:lnTo>
                <a:lnTo>
                  <a:pt x="35" y="7054"/>
                </a:lnTo>
                <a:lnTo>
                  <a:pt x="26" y="7024"/>
                </a:lnTo>
                <a:lnTo>
                  <a:pt x="18" y="6994"/>
                </a:lnTo>
                <a:lnTo>
                  <a:pt x="12" y="6964"/>
                </a:lnTo>
                <a:lnTo>
                  <a:pt x="6" y="6933"/>
                </a:lnTo>
                <a:lnTo>
                  <a:pt x="3" y="6902"/>
                </a:lnTo>
                <a:lnTo>
                  <a:pt x="1" y="6871"/>
                </a:lnTo>
                <a:lnTo>
                  <a:pt x="0" y="6841"/>
                </a:lnTo>
                <a:lnTo>
                  <a:pt x="1" y="6809"/>
                </a:lnTo>
                <a:lnTo>
                  <a:pt x="3" y="6778"/>
                </a:lnTo>
                <a:lnTo>
                  <a:pt x="7" y="6747"/>
                </a:lnTo>
                <a:lnTo>
                  <a:pt x="12" y="6717"/>
                </a:lnTo>
                <a:lnTo>
                  <a:pt x="18" y="6687"/>
                </a:lnTo>
                <a:lnTo>
                  <a:pt x="26" y="6656"/>
                </a:lnTo>
                <a:lnTo>
                  <a:pt x="36" y="6626"/>
                </a:lnTo>
                <a:lnTo>
                  <a:pt x="47" y="6597"/>
                </a:lnTo>
                <a:lnTo>
                  <a:pt x="59" y="6569"/>
                </a:lnTo>
                <a:lnTo>
                  <a:pt x="74" y="6539"/>
                </a:lnTo>
                <a:lnTo>
                  <a:pt x="90" y="6512"/>
                </a:lnTo>
                <a:lnTo>
                  <a:pt x="106" y="6485"/>
                </a:lnTo>
                <a:lnTo>
                  <a:pt x="125" y="6459"/>
                </a:lnTo>
                <a:lnTo>
                  <a:pt x="144" y="6432"/>
                </a:lnTo>
                <a:lnTo>
                  <a:pt x="165" y="6408"/>
                </a:lnTo>
                <a:lnTo>
                  <a:pt x="188" y="6384"/>
                </a:lnTo>
                <a:lnTo>
                  <a:pt x="1801" y="4771"/>
                </a:lnTo>
                <a:lnTo>
                  <a:pt x="1824" y="4748"/>
                </a:lnTo>
                <a:lnTo>
                  <a:pt x="1850" y="4727"/>
                </a:lnTo>
                <a:lnTo>
                  <a:pt x="1876" y="4707"/>
                </a:lnTo>
                <a:lnTo>
                  <a:pt x="1902" y="4689"/>
                </a:lnTo>
                <a:lnTo>
                  <a:pt x="1929" y="4671"/>
                </a:lnTo>
                <a:lnTo>
                  <a:pt x="1957" y="4656"/>
                </a:lnTo>
                <a:lnTo>
                  <a:pt x="1985" y="4642"/>
                </a:lnTo>
                <a:lnTo>
                  <a:pt x="2014" y="4630"/>
                </a:lnTo>
                <a:lnTo>
                  <a:pt x="2043" y="4619"/>
                </a:lnTo>
                <a:lnTo>
                  <a:pt x="2073" y="4609"/>
                </a:lnTo>
                <a:lnTo>
                  <a:pt x="2104" y="4601"/>
                </a:lnTo>
                <a:lnTo>
                  <a:pt x="2134" y="4595"/>
                </a:lnTo>
                <a:lnTo>
                  <a:pt x="2164" y="4590"/>
                </a:lnTo>
                <a:lnTo>
                  <a:pt x="2195" y="4586"/>
                </a:lnTo>
                <a:lnTo>
                  <a:pt x="2227" y="4584"/>
                </a:lnTo>
                <a:lnTo>
                  <a:pt x="2257" y="4583"/>
                </a:lnTo>
                <a:lnTo>
                  <a:pt x="2288" y="4584"/>
                </a:lnTo>
                <a:lnTo>
                  <a:pt x="2319" y="4586"/>
                </a:lnTo>
                <a:lnTo>
                  <a:pt x="2350" y="4590"/>
                </a:lnTo>
                <a:lnTo>
                  <a:pt x="2381" y="4595"/>
                </a:lnTo>
                <a:lnTo>
                  <a:pt x="2411" y="4601"/>
                </a:lnTo>
                <a:lnTo>
                  <a:pt x="2441" y="4609"/>
                </a:lnTo>
                <a:lnTo>
                  <a:pt x="2472" y="4619"/>
                </a:lnTo>
                <a:lnTo>
                  <a:pt x="2501" y="4630"/>
                </a:lnTo>
                <a:lnTo>
                  <a:pt x="2529" y="4642"/>
                </a:lnTo>
                <a:lnTo>
                  <a:pt x="2558" y="4656"/>
                </a:lnTo>
                <a:lnTo>
                  <a:pt x="2586" y="4671"/>
                </a:lnTo>
                <a:lnTo>
                  <a:pt x="2613" y="4689"/>
                </a:lnTo>
                <a:lnTo>
                  <a:pt x="2639" y="4707"/>
                </a:lnTo>
                <a:lnTo>
                  <a:pt x="2665" y="4727"/>
                </a:lnTo>
                <a:lnTo>
                  <a:pt x="2689" y="4748"/>
                </a:lnTo>
                <a:lnTo>
                  <a:pt x="2714" y="4770"/>
                </a:lnTo>
                <a:lnTo>
                  <a:pt x="5332" y="7384"/>
                </a:lnTo>
                <a:lnTo>
                  <a:pt x="5357" y="7406"/>
                </a:lnTo>
                <a:lnTo>
                  <a:pt x="5382" y="7427"/>
                </a:lnTo>
                <a:lnTo>
                  <a:pt x="5407" y="7448"/>
                </a:lnTo>
                <a:lnTo>
                  <a:pt x="5433" y="7466"/>
                </a:lnTo>
                <a:lnTo>
                  <a:pt x="5460" y="7483"/>
                </a:lnTo>
                <a:lnTo>
                  <a:pt x="5489" y="7498"/>
                </a:lnTo>
                <a:lnTo>
                  <a:pt x="5517" y="7512"/>
                </a:lnTo>
                <a:lnTo>
                  <a:pt x="5546" y="7524"/>
                </a:lnTo>
                <a:lnTo>
                  <a:pt x="5575" y="7535"/>
                </a:lnTo>
                <a:lnTo>
                  <a:pt x="5604" y="7545"/>
                </a:lnTo>
                <a:lnTo>
                  <a:pt x="5635" y="7553"/>
                </a:lnTo>
                <a:lnTo>
                  <a:pt x="5665" y="7559"/>
                </a:lnTo>
                <a:lnTo>
                  <a:pt x="5696" y="7565"/>
                </a:lnTo>
                <a:lnTo>
                  <a:pt x="5726" y="7569"/>
                </a:lnTo>
                <a:lnTo>
                  <a:pt x="5758" y="7571"/>
                </a:lnTo>
                <a:lnTo>
                  <a:pt x="5789" y="7572"/>
                </a:lnTo>
                <a:lnTo>
                  <a:pt x="5819" y="7571"/>
                </a:lnTo>
                <a:lnTo>
                  <a:pt x="5850" y="7569"/>
                </a:lnTo>
                <a:lnTo>
                  <a:pt x="5882" y="7565"/>
                </a:lnTo>
                <a:lnTo>
                  <a:pt x="5912" y="7559"/>
                </a:lnTo>
                <a:lnTo>
                  <a:pt x="5942" y="7552"/>
                </a:lnTo>
                <a:lnTo>
                  <a:pt x="5972" y="7544"/>
                </a:lnTo>
                <a:lnTo>
                  <a:pt x="6003" y="7535"/>
                </a:lnTo>
                <a:lnTo>
                  <a:pt x="6032" y="7524"/>
                </a:lnTo>
                <a:lnTo>
                  <a:pt x="6060" y="7512"/>
                </a:lnTo>
                <a:lnTo>
                  <a:pt x="6089" y="7498"/>
                </a:lnTo>
                <a:lnTo>
                  <a:pt x="6117" y="7482"/>
                </a:lnTo>
                <a:lnTo>
                  <a:pt x="6144" y="7465"/>
                </a:lnTo>
                <a:lnTo>
                  <a:pt x="6170" y="7447"/>
                </a:lnTo>
                <a:lnTo>
                  <a:pt x="6196" y="7426"/>
                </a:lnTo>
                <a:lnTo>
                  <a:pt x="6220" y="7405"/>
                </a:lnTo>
                <a:lnTo>
                  <a:pt x="6245" y="7383"/>
                </a:lnTo>
                <a:lnTo>
                  <a:pt x="13421" y="190"/>
                </a:lnTo>
                <a:lnTo>
                  <a:pt x="13445" y="166"/>
                </a:lnTo>
                <a:lnTo>
                  <a:pt x="13470" y="145"/>
                </a:lnTo>
                <a:lnTo>
                  <a:pt x="13495" y="125"/>
                </a:lnTo>
                <a:lnTo>
                  <a:pt x="13521" y="107"/>
                </a:lnTo>
                <a:lnTo>
                  <a:pt x="13549" y="90"/>
                </a:lnTo>
                <a:lnTo>
                  <a:pt x="13577" y="75"/>
                </a:lnTo>
                <a:lnTo>
                  <a:pt x="13605" y="60"/>
                </a:lnTo>
                <a:lnTo>
                  <a:pt x="13634" y="47"/>
                </a:lnTo>
                <a:lnTo>
                  <a:pt x="13663" y="36"/>
                </a:lnTo>
                <a:lnTo>
                  <a:pt x="13693" y="27"/>
                </a:lnTo>
                <a:lnTo>
                  <a:pt x="13723" y="19"/>
                </a:lnTo>
                <a:lnTo>
                  <a:pt x="13753" y="12"/>
                </a:lnTo>
                <a:lnTo>
                  <a:pt x="13784" y="7"/>
                </a:lnTo>
                <a:lnTo>
                  <a:pt x="13815" y="3"/>
                </a:lnTo>
                <a:lnTo>
                  <a:pt x="13846" y="1"/>
                </a:lnTo>
                <a:lnTo>
                  <a:pt x="13877" y="0"/>
                </a:lnTo>
                <a:lnTo>
                  <a:pt x="13908" y="1"/>
                </a:lnTo>
                <a:lnTo>
                  <a:pt x="13939" y="3"/>
                </a:lnTo>
                <a:lnTo>
                  <a:pt x="13970" y="6"/>
                </a:lnTo>
                <a:lnTo>
                  <a:pt x="14000" y="11"/>
                </a:lnTo>
                <a:lnTo>
                  <a:pt x="14031" y="18"/>
                </a:lnTo>
                <a:lnTo>
                  <a:pt x="14062" y="26"/>
                </a:lnTo>
                <a:lnTo>
                  <a:pt x="14091" y="35"/>
                </a:lnTo>
                <a:lnTo>
                  <a:pt x="14120" y="46"/>
                </a:lnTo>
                <a:lnTo>
                  <a:pt x="14149" y="58"/>
                </a:lnTo>
                <a:lnTo>
                  <a:pt x="14178" y="73"/>
                </a:lnTo>
                <a:lnTo>
                  <a:pt x="14206" y="88"/>
                </a:lnTo>
                <a:lnTo>
                  <a:pt x="14233" y="105"/>
                </a:lnTo>
                <a:lnTo>
                  <a:pt x="14259" y="123"/>
                </a:lnTo>
                <a:lnTo>
                  <a:pt x="14285" y="143"/>
                </a:lnTo>
                <a:lnTo>
                  <a:pt x="14310" y="164"/>
                </a:lnTo>
                <a:lnTo>
                  <a:pt x="14334" y="186"/>
                </a:lnTo>
                <a:lnTo>
                  <a:pt x="15938" y="1780"/>
                </a:lnTo>
                <a:lnTo>
                  <a:pt x="15962" y="1804"/>
                </a:lnTo>
                <a:lnTo>
                  <a:pt x="15983" y="1829"/>
                </a:lnTo>
                <a:lnTo>
                  <a:pt x="16003" y="1855"/>
                </a:lnTo>
                <a:lnTo>
                  <a:pt x="16021" y="1881"/>
                </a:lnTo>
                <a:lnTo>
                  <a:pt x="16038" y="1908"/>
                </a:lnTo>
                <a:lnTo>
                  <a:pt x="16053" y="1935"/>
                </a:lnTo>
                <a:lnTo>
                  <a:pt x="16068" y="1964"/>
                </a:lnTo>
                <a:lnTo>
                  <a:pt x="16081" y="1993"/>
                </a:lnTo>
                <a:lnTo>
                  <a:pt x="16092" y="2022"/>
                </a:lnTo>
                <a:lnTo>
                  <a:pt x="16101" y="2051"/>
                </a:lnTo>
                <a:lnTo>
                  <a:pt x="16109" y="2082"/>
                </a:lnTo>
                <a:lnTo>
                  <a:pt x="16116" y="2112"/>
                </a:lnTo>
                <a:lnTo>
                  <a:pt x="16121" y="2143"/>
                </a:lnTo>
                <a:lnTo>
                  <a:pt x="16125" y="2173"/>
                </a:lnTo>
                <a:lnTo>
                  <a:pt x="16127" y="2205"/>
                </a:lnTo>
                <a:lnTo>
                  <a:pt x="16128" y="2236"/>
                </a:lnTo>
                <a:lnTo>
                  <a:pt x="16127" y="2266"/>
                </a:lnTo>
                <a:lnTo>
                  <a:pt x="16125" y="2297"/>
                </a:lnTo>
                <a:lnTo>
                  <a:pt x="16122" y="2328"/>
                </a:lnTo>
                <a:lnTo>
                  <a:pt x="16117" y="2359"/>
                </a:lnTo>
                <a:lnTo>
                  <a:pt x="16110" y="2389"/>
                </a:lnTo>
                <a:lnTo>
                  <a:pt x="16102" y="2419"/>
                </a:lnTo>
                <a:lnTo>
                  <a:pt x="16093" y="2449"/>
                </a:lnTo>
                <a:lnTo>
                  <a:pt x="16082" y="2478"/>
                </a:lnTo>
                <a:lnTo>
                  <a:pt x="16069" y="2507"/>
                </a:lnTo>
                <a:lnTo>
                  <a:pt x="16055" y="2535"/>
                </a:lnTo>
                <a:lnTo>
                  <a:pt x="16039" y="2564"/>
                </a:lnTo>
                <a:lnTo>
                  <a:pt x="16023" y="2591"/>
                </a:lnTo>
                <a:lnTo>
                  <a:pt x="16004" y="2617"/>
                </a:lnTo>
                <a:lnTo>
                  <a:pt x="15985" y="2642"/>
                </a:lnTo>
                <a:lnTo>
                  <a:pt x="15964" y="2667"/>
                </a:lnTo>
                <a:lnTo>
                  <a:pt x="15941" y="2692"/>
                </a:lnTo>
                <a:lnTo>
                  <a:pt x="7238" y="11415"/>
                </a:lnTo>
                <a:lnTo>
                  <a:pt x="7214" y="11439"/>
                </a:lnTo>
                <a:lnTo>
                  <a:pt x="7188" y="11462"/>
                </a:lnTo>
                <a:lnTo>
                  <a:pt x="7162" y="11485"/>
                </a:lnTo>
                <a:lnTo>
                  <a:pt x="7134" y="11507"/>
                </a:lnTo>
                <a:lnTo>
                  <a:pt x="7104" y="11529"/>
                </a:lnTo>
                <a:lnTo>
                  <a:pt x="7074" y="11550"/>
                </a:lnTo>
                <a:lnTo>
                  <a:pt x="7043" y="11572"/>
                </a:lnTo>
                <a:lnTo>
                  <a:pt x="7011" y="11593"/>
                </a:lnTo>
                <a:lnTo>
                  <a:pt x="6977" y="11613"/>
                </a:lnTo>
                <a:lnTo>
                  <a:pt x="6943" y="11632"/>
                </a:lnTo>
                <a:lnTo>
                  <a:pt x="6909" y="11651"/>
                </a:lnTo>
                <a:lnTo>
                  <a:pt x="6874" y="11670"/>
                </a:lnTo>
                <a:lnTo>
                  <a:pt x="6837" y="11688"/>
                </a:lnTo>
                <a:lnTo>
                  <a:pt x="6801" y="11706"/>
                </a:lnTo>
                <a:lnTo>
                  <a:pt x="6765" y="11722"/>
                </a:lnTo>
                <a:lnTo>
                  <a:pt x="6727" y="11738"/>
                </a:lnTo>
                <a:lnTo>
                  <a:pt x="6689" y="11753"/>
                </a:lnTo>
                <a:lnTo>
                  <a:pt x="6652" y="11767"/>
                </a:lnTo>
                <a:lnTo>
                  <a:pt x="6613" y="11781"/>
                </a:lnTo>
                <a:lnTo>
                  <a:pt x="6576" y="11793"/>
                </a:lnTo>
                <a:lnTo>
                  <a:pt x="6538" y="11805"/>
                </a:lnTo>
                <a:lnTo>
                  <a:pt x="6500" y="11817"/>
                </a:lnTo>
                <a:lnTo>
                  <a:pt x="6461" y="11827"/>
                </a:lnTo>
                <a:lnTo>
                  <a:pt x="6424" y="11836"/>
                </a:lnTo>
                <a:lnTo>
                  <a:pt x="6387" y="11844"/>
                </a:lnTo>
                <a:lnTo>
                  <a:pt x="6349" y="11852"/>
                </a:lnTo>
                <a:lnTo>
                  <a:pt x="6313" y="11858"/>
                </a:lnTo>
                <a:lnTo>
                  <a:pt x="6277" y="11863"/>
                </a:lnTo>
                <a:lnTo>
                  <a:pt x="6241" y="11867"/>
                </a:lnTo>
                <a:lnTo>
                  <a:pt x="6205" y="11870"/>
                </a:lnTo>
                <a:lnTo>
                  <a:pt x="6171" y="11871"/>
                </a:lnTo>
                <a:lnTo>
                  <a:pt x="6138" y="11872"/>
                </a:lnTo>
                <a:lnTo>
                  <a:pt x="5386" y="11872"/>
                </a:lnTo>
                <a:lnTo>
                  <a:pt x="5352" y="11871"/>
                </a:lnTo>
                <a:lnTo>
                  <a:pt x="5318" y="11870"/>
                </a:lnTo>
                <a:lnTo>
                  <a:pt x="5283" y="11867"/>
                </a:lnTo>
                <a:lnTo>
                  <a:pt x="5247" y="11863"/>
                </a:lnTo>
                <a:lnTo>
                  <a:pt x="5210" y="11858"/>
                </a:lnTo>
                <a:lnTo>
                  <a:pt x="5174" y="11851"/>
                </a:lnTo>
                <a:lnTo>
                  <a:pt x="5137" y="11844"/>
                </a:lnTo>
                <a:lnTo>
                  <a:pt x="5099" y="11836"/>
                </a:lnTo>
                <a:lnTo>
                  <a:pt x="5062" y="11827"/>
                </a:lnTo>
                <a:lnTo>
                  <a:pt x="5024" y="11817"/>
                </a:lnTo>
                <a:lnTo>
                  <a:pt x="4986" y="11805"/>
                </a:lnTo>
                <a:lnTo>
                  <a:pt x="4948" y="11793"/>
                </a:lnTo>
                <a:lnTo>
                  <a:pt x="4910" y="11780"/>
                </a:lnTo>
                <a:lnTo>
                  <a:pt x="4872" y="11767"/>
                </a:lnTo>
                <a:lnTo>
                  <a:pt x="4834" y="11753"/>
                </a:lnTo>
                <a:lnTo>
                  <a:pt x="4796" y="11738"/>
                </a:lnTo>
                <a:lnTo>
                  <a:pt x="4760" y="11722"/>
                </a:lnTo>
                <a:lnTo>
                  <a:pt x="4722" y="11705"/>
                </a:lnTo>
                <a:lnTo>
                  <a:pt x="4686" y="11688"/>
                </a:lnTo>
                <a:lnTo>
                  <a:pt x="4650" y="11669"/>
                </a:lnTo>
                <a:lnTo>
                  <a:pt x="4615" y="11651"/>
                </a:lnTo>
                <a:lnTo>
                  <a:pt x="4580" y="11632"/>
                </a:lnTo>
                <a:lnTo>
                  <a:pt x="4546" y="11612"/>
                </a:lnTo>
                <a:lnTo>
                  <a:pt x="4513" y="11592"/>
                </a:lnTo>
                <a:lnTo>
                  <a:pt x="4481" y="11572"/>
                </a:lnTo>
                <a:lnTo>
                  <a:pt x="4449" y="11550"/>
                </a:lnTo>
                <a:lnTo>
                  <a:pt x="4419" y="11528"/>
                </a:lnTo>
                <a:lnTo>
                  <a:pt x="4390" y="11506"/>
                </a:lnTo>
                <a:lnTo>
                  <a:pt x="4363" y="11484"/>
                </a:lnTo>
                <a:lnTo>
                  <a:pt x="4335" y="11462"/>
                </a:lnTo>
                <a:lnTo>
                  <a:pt x="4310" y="11439"/>
                </a:lnTo>
                <a:lnTo>
                  <a:pt x="4286" y="11414"/>
                </a:lnTo>
                <a:lnTo>
                  <a:pt x="187" y="7297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sp>
        <p:nvSpPr>
          <p:cNvPr id="49" name="Rounded Rectangle 48"/>
          <p:cNvSpPr/>
          <p:nvPr/>
        </p:nvSpPr>
        <p:spPr>
          <a:xfrm>
            <a:off x="2683180" y="2852478"/>
            <a:ext cx="360040" cy="360000"/>
          </a:xfrm>
          <a:prstGeom prst="round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/>
          </a:p>
        </p:txBody>
      </p:sp>
      <p:sp>
        <p:nvSpPr>
          <p:cNvPr id="50" name="Freeform 49"/>
          <p:cNvSpPr>
            <a:spLocks/>
          </p:cNvSpPr>
          <p:nvPr/>
        </p:nvSpPr>
        <p:spPr bwMode="auto">
          <a:xfrm>
            <a:off x="2755188" y="2797315"/>
            <a:ext cx="537280" cy="369984"/>
          </a:xfrm>
          <a:custGeom>
            <a:avLst/>
            <a:gdLst>
              <a:gd name="T0" fmla="*/ 124 w 16128"/>
              <a:gd name="T1" fmla="*/ 7223 h 11872"/>
              <a:gd name="T2" fmla="*/ 59 w 16128"/>
              <a:gd name="T3" fmla="*/ 7113 h 11872"/>
              <a:gd name="T4" fmla="*/ 18 w 16128"/>
              <a:gd name="T5" fmla="*/ 6994 h 11872"/>
              <a:gd name="T6" fmla="*/ 1 w 16128"/>
              <a:gd name="T7" fmla="*/ 6871 h 11872"/>
              <a:gd name="T8" fmla="*/ 7 w 16128"/>
              <a:gd name="T9" fmla="*/ 6747 h 11872"/>
              <a:gd name="T10" fmla="*/ 36 w 16128"/>
              <a:gd name="T11" fmla="*/ 6626 h 11872"/>
              <a:gd name="T12" fmla="*/ 90 w 16128"/>
              <a:gd name="T13" fmla="*/ 6512 h 11872"/>
              <a:gd name="T14" fmla="*/ 165 w 16128"/>
              <a:gd name="T15" fmla="*/ 6408 h 11872"/>
              <a:gd name="T16" fmla="*/ 1850 w 16128"/>
              <a:gd name="T17" fmla="*/ 4727 h 11872"/>
              <a:gd name="T18" fmla="*/ 1957 w 16128"/>
              <a:gd name="T19" fmla="*/ 4656 h 11872"/>
              <a:gd name="T20" fmla="*/ 2073 w 16128"/>
              <a:gd name="T21" fmla="*/ 4609 h 11872"/>
              <a:gd name="T22" fmla="*/ 2195 w 16128"/>
              <a:gd name="T23" fmla="*/ 4586 h 11872"/>
              <a:gd name="T24" fmla="*/ 2319 w 16128"/>
              <a:gd name="T25" fmla="*/ 4586 h 11872"/>
              <a:gd name="T26" fmla="*/ 2441 w 16128"/>
              <a:gd name="T27" fmla="*/ 4609 h 11872"/>
              <a:gd name="T28" fmla="*/ 2558 w 16128"/>
              <a:gd name="T29" fmla="*/ 4656 h 11872"/>
              <a:gd name="T30" fmla="*/ 2665 w 16128"/>
              <a:gd name="T31" fmla="*/ 4727 h 11872"/>
              <a:gd name="T32" fmla="*/ 5357 w 16128"/>
              <a:gd name="T33" fmla="*/ 7406 h 11872"/>
              <a:gd name="T34" fmla="*/ 5460 w 16128"/>
              <a:gd name="T35" fmla="*/ 7483 h 11872"/>
              <a:gd name="T36" fmla="*/ 5575 w 16128"/>
              <a:gd name="T37" fmla="*/ 7535 h 11872"/>
              <a:gd name="T38" fmla="*/ 5696 w 16128"/>
              <a:gd name="T39" fmla="*/ 7565 h 11872"/>
              <a:gd name="T40" fmla="*/ 5819 w 16128"/>
              <a:gd name="T41" fmla="*/ 7571 h 11872"/>
              <a:gd name="T42" fmla="*/ 5942 w 16128"/>
              <a:gd name="T43" fmla="*/ 7552 h 11872"/>
              <a:gd name="T44" fmla="*/ 6060 w 16128"/>
              <a:gd name="T45" fmla="*/ 7512 h 11872"/>
              <a:gd name="T46" fmla="*/ 6170 w 16128"/>
              <a:gd name="T47" fmla="*/ 7447 h 11872"/>
              <a:gd name="T48" fmla="*/ 13421 w 16128"/>
              <a:gd name="T49" fmla="*/ 190 h 11872"/>
              <a:gd name="T50" fmla="*/ 13521 w 16128"/>
              <a:gd name="T51" fmla="*/ 107 h 11872"/>
              <a:gd name="T52" fmla="*/ 13634 w 16128"/>
              <a:gd name="T53" fmla="*/ 47 h 11872"/>
              <a:gd name="T54" fmla="*/ 13753 w 16128"/>
              <a:gd name="T55" fmla="*/ 12 h 11872"/>
              <a:gd name="T56" fmla="*/ 13877 w 16128"/>
              <a:gd name="T57" fmla="*/ 0 h 11872"/>
              <a:gd name="T58" fmla="*/ 14000 w 16128"/>
              <a:gd name="T59" fmla="*/ 11 h 11872"/>
              <a:gd name="T60" fmla="*/ 14120 w 16128"/>
              <a:gd name="T61" fmla="*/ 46 h 11872"/>
              <a:gd name="T62" fmla="*/ 14233 w 16128"/>
              <a:gd name="T63" fmla="*/ 105 h 11872"/>
              <a:gd name="T64" fmla="*/ 14334 w 16128"/>
              <a:gd name="T65" fmla="*/ 186 h 11872"/>
              <a:gd name="T66" fmla="*/ 16003 w 16128"/>
              <a:gd name="T67" fmla="*/ 1855 h 11872"/>
              <a:gd name="T68" fmla="*/ 16068 w 16128"/>
              <a:gd name="T69" fmla="*/ 1964 h 11872"/>
              <a:gd name="T70" fmla="*/ 16109 w 16128"/>
              <a:gd name="T71" fmla="*/ 2082 h 11872"/>
              <a:gd name="T72" fmla="*/ 16127 w 16128"/>
              <a:gd name="T73" fmla="*/ 2205 h 11872"/>
              <a:gd name="T74" fmla="*/ 16122 w 16128"/>
              <a:gd name="T75" fmla="*/ 2328 h 11872"/>
              <a:gd name="T76" fmla="*/ 16093 w 16128"/>
              <a:gd name="T77" fmla="*/ 2449 h 11872"/>
              <a:gd name="T78" fmla="*/ 16039 w 16128"/>
              <a:gd name="T79" fmla="*/ 2564 h 11872"/>
              <a:gd name="T80" fmla="*/ 15964 w 16128"/>
              <a:gd name="T81" fmla="*/ 2667 h 11872"/>
              <a:gd name="T82" fmla="*/ 7188 w 16128"/>
              <a:gd name="T83" fmla="*/ 11462 h 11872"/>
              <a:gd name="T84" fmla="*/ 7074 w 16128"/>
              <a:gd name="T85" fmla="*/ 11550 h 11872"/>
              <a:gd name="T86" fmla="*/ 6943 w 16128"/>
              <a:gd name="T87" fmla="*/ 11632 h 11872"/>
              <a:gd name="T88" fmla="*/ 6801 w 16128"/>
              <a:gd name="T89" fmla="*/ 11706 h 11872"/>
              <a:gd name="T90" fmla="*/ 6652 w 16128"/>
              <a:gd name="T91" fmla="*/ 11767 h 11872"/>
              <a:gd name="T92" fmla="*/ 6500 w 16128"/>
              <a:gd name="T93" fmla="*/ 11817 h 11872"/>
              <a:gd name="T94" fmla="*/ 6349 w 16128"/>
              <a:gd name="T95" fmla="*/ 11852 h 11872"/>
              <a:gd name="T96" fmla="*/ 6205 w 16128"/>
              <a:gd name="T97" fmla="*/ 11870 h 11872"/>
              <a:gd name="T98" fmla="*/ 5352 w 16128"/>
              <a:gd name="T99" fmla="*/ 11871 h 11872"/>
              <a:gd name="T100" fmla="*/ 5210 w 16128"/>
              <a:gd name="T101" fmla="*/ 11858 h 11872"/>
              <a:gd name="T102" fmla="*/ 5062 w 16128"/>
              <a:gd name="T103" fmla="*/ 11827 h 11872"/>
              <a:gd name="T104" fmla="*/ 4910 w 16128"/>
              <a:gd name="T105" fmla="*/ 11780 h 11872"/>
              <a:gd name="T106" fmla="*/ 4760 w 16128"/>
              <a:gd name="T107" fmla="*/ 11722 h 11872"/>
              <a:gd name="T108" fmla="*/ 4615 w 16128"/>
              <a:gd name="T109" fmla="*/ 11651 h 11872"/>
              <a:gd name="T110" fmla="*/ 4481 w 16128"/>
              <a:gd name="T111" fmla="*/ 11572 h 11872"/>
              <a:gd name="T112" fmla="*/ 4363 w 16128"/>
              <a:gd name="T113" fmla="*/ 11484 h 11872"/>
              <a:gd name="T114" fmla="*/ 187 w 16128"/>
              <a:gd name="T115" fmla="*/ 7297 h 11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128" h="11872">
                <a:moveTo>
                  <a:pt x="187" y="7297"/>
                </a:moveTo>
                <a:lnTo>
                  <a:pt x="164" y="7273"/>
                </a:lnTo>
                <a:lnTo>
                  <a:pt x="143" y="7248"/>
                </a:lnTo>
                <a:lnTo>
                  <a:pt x="124" y="7223"/>
                </a:lnTo>
                <a:lnTo>
                  <a:pt x="106" y="7196"/>
                </a:lnTo>
                <a:lnTo>
                  <a:pt x="89" y="7168"/>
                </a:lnTo>
                <a:lnTo>
                  <a:pt x="74" y="7141"/>
                </a:lnTo>
                <a:lnTo>
                  <a:pt x="59" y="7113"/>
                </a:lnTo>
                <a:lnTo>
                  <a:pt x="46" y="7084"/>
                </a:lnTo>
                <a:lnTo>
                  <a:pt x="35" y="7054"/>
                </a:lnTo>
                <a:lnTo>
                  <a:pt x="26" y="7024"/>
                </a:lnTo>
                <a:lnTo>
                  <a:pt x="18" y="6994"/>
                </a:lnTo>
                <a:lnTo>
                  <a:pt x="12" y="6964"/>
                </a:lnTo>
                <a:lnTo>
                  <a:pt x="6" y="6933"/>
                </a:lnTo>
                <a:lnTo>
                  <a:pt x="3" y="6902"/>
                </a:lnTo>
                <a:lnTo>
                  <a:pt x="1" y="6871"/>
                </a:lnTo>
                <a:lnTo>
                  <a:pt x="0" y="6841"/>
                </a:lnTo>
                <a:lnTo>
                  <a:pt x="1" y="6809"/>
                </a:lnTo>
                <a:lnTo>
                  <a:pt x="3" y="6778"/>
                </a:lnTo>
                <a:lnTo>
                  <a:pt x="7" y="6747"/>
                </a:lnTo>
                <a:lnTo>
                  <a:pt x="12" y="6717"/>
                </a:lnTo>
                <a:lnTo>
                  <a:pt x="18" y="6687"/>
                </a:lnTo>
                <a:lnTo>
                  <a:pt x="26" y="6656"/>
                </a:lnTo>
                <a:lnTo>
                  <a:pt x="36" y="6626"/>
                </a:lnTo>
                <a:lnTo>
                  <a:pt x="47" y="6597"/>
                </a:lnTo>
                <a:lnTo>
                  <a:pt x="59" y="6569"/>
                </a:lnTo>
                <a:lnTo>
                  <a:pt x="74" y="6539"/>
                </a:lnTo>
                <a:lnTo>
                  <a:pt x="90" y="6512"/>
                </a:lnTo>
                <a:lnTo>
                  <a:pt x="106" y="6485"/>
                </a:lnTo>
                <a:lnTo>
                  <a:pt x="125" y="6459"/>
                </a:lnTo>
                <a:lnTo>
                  <a:pt x="144" y="6432"/>
                </a:lnTo>
                <a:lnTo>
                  <a:pt x="165" y="6408"/>
                </a:lnTo>
                <a:lnTo>
                  <a:pt x="188" y="6384"/>
                </a:lnTo>
                <a:lnTo>
                  <a:pt x="1801" y="4771"/>
                </a:lnTo>
                <a:lnTo>
                  <a:pt x="1824" y="4748"/>
                </a:lnTo>
                <a:lnTo>
                  <a:pt x="1850" y="4727"/>
                </a:lnTo>
                <a:lnTo>
                  <a:pt x="1876" y="4707"/>
                </a:lnTo>
                <a:lnTo>
                  <a:pt x="1902" y="4689"/>
                </a:lnTo>
                <a:lnTo>
                  <a:pt x="1929" y="4671"/>
                </a:lnTo>
                <a:lnTo>
                  <a:pt x="1957" y="4656"/>
                </a:lnTo>
                <a:lnTo>
                  <a:pt x="1985" y="4642"/>
                </a:lnTo>
                <a:lnTo>
                  <a:pt x="2014" y="4630"/>
                </a:lnTo>
                <a:lnTo>
                  <a:pt x="2043" y="4619"/>
                </a:lnTo>
                <a:lnTo>
                  <a:pt x="2073" y="4609"/>
                </a:lnTo>
                <a:lnTo>
                  <a:pt x="2104" y="4601"/>
                </a:lnTo>
                <a:lnTo>
                  <a:pt x="2134" y="4595"/>
                </a:lnTo>
                <a:lnTo>
                  <a:pt x="2164" y="4590"/>
                </a:lnTo>
                <a:lnTo>
                  <a:pt x="2195" y="4586"/>
                </a:lnTo>
                <a:lnTo>
                  <a:pt x="2227" y="4584"/>
                </a:lnTo>
                <a:lnTo>
                  <a:pt x="2257" y="4583"/>
                </a:lnTo>
                <a:lnTo>
                  <a:pt x="2288" y="4584"/>
                </a:lnTo>
                <a:lnTo>
                  <a:pt x="2319" y="4586"/>
                </a:lnTo>
                <a:lnTo>
                  <a:pt x="2350" y="4590"/>
                </a:lnTo>
                <a:lnTo>
                  <a:pt x="2381" y="4595"/>
                </a:lnTo>
                <a:lnTo>
                  <a:pt x="2411" y="4601"/>
                </a:lnTo>
                <a:lnTo>
                  <a:pt x="2441" y="4609"/>
                </a:lnTo>
                <a:lnTo>
                  <a:pt x="2472" y="4619"/>
                </a:lnTo>
                <a:lnTo>
                  <a:pt x="2501" y="4630"/>
                </a:lnTo>
                <a:lnTo>
                  <a:pt x="2529" y="4642"/>
                </a:lnTo>
                <a:lnTo>
                  <a:pt x="2558" y="4656"/>
                </a:lnTo>
                <a:lnTo>
                  <a:pt x="2586" y="4671"/>
                </a:lnTo>
                <a:lnTo>
                  <a:pt x="2613" y="4689"/>
                </a:lnTo>
                <a:lnTo>
                  <a:pt x="2639" y="4707"/>
                </a:lnTo>
                <a:lnTo>
                  <a:pt x="2665" y="4727"/>
                </a:lnTo>
                <a:lnTo>
                  <a:pt x="2689" y="4748"/>
                </a:lnTo>
                <a:lnTo>
                  <a:pt x="2714" y="4770"/>
                </a:lnTo>
                <a:lnTo>
                  <a:pt x="5332" y="7384"/>
                </a:lnTo>
                <a:lnTo>
                  <a:pt x="5357" y="7406"/>
                </a:lnTo>
                <a:lnTo>
                  <a:pt x="5382" y="7427"/>
                </a:lnTo>
                <a:lnTo>
                  <a:pt x="5407" y="7448"/>
                </a:lnTo>
                <a:lnTo>
                  <a:pt x="5433" y="7466"/>
                </a:lnTo>
                <a:lnTo>
                  <a:pt x="5460" y="7483"/>
                </a:lnTo>
                <a:lnTo>
                  <a:pt x="5489" y="7498"/>
                </a:lnTo>
                <a:lnTo>
                  <a:pt x="5517" y="7512"/>
                </a:lnTo>
                <a:lnTo>
                  <a:pt x="5546" y="7524"/>
                </a:lnTo>
                <a:lnTo>
                  <a:pt x="5575" y="7535"/>
                </a:lnTo>
                <a:lnTo>
                  <a:pt x="5604" y="7545"/>
                </a:lnTo>
                <a:lnTo>
                  <a:pt x="5635" y="7553"/>
                </a:lnTo>
                <a:lnTo>
                  <a:pt x="5665" y="7559"/>
                </a:lnTo>
                <a:lnTo>
                  <a:pt x="5696" y="7565"/>
                </a:lnTo>
                <a:lnTo>
                  <a:pt x="5726" y="7569"/>
                </a:lnTo>
                <a:lnTo>
                  <a:pt x="5758" y="7571"/>
                </a:lnTo>
                <a:lnTo>
                  <a:pt x="5789" y="7572"/>
                </a:lnTo>
                <a:lnTo>
                  <a:pt x="5819" y="7571"/>
                </a:lnTo>
                <a:lnTo>
                  <a:pt x="5850" y="7569"/>
                </a:lnTo>
                <a:lnTo>
                  <a:pt x="5882" y="7565"/>
                </a:lnTo>
                <a:lnTo>
                  <a:pt x="5912" y="7559"/>
                </a:lnTo>
                <a:lnTo>
                  <a:pt x="5942" y="7552"/>
                </a:lnTo>
                <a:lnTo>
                  <a:pt x="5972" y="7544"/>
                </a:lnTo>
                <a:lnTo>
                  <a:pt x="6003" y="7535"/>
                </a:lnTo>
                <a:lnTo>
                  <a:pt x="6032" y="7524"/>
                </a:lnTo>
                <a:lnTo>
                  <a:pt x="6060" y="7512"/>
                </a:lnTo>
                <a:lnTo>
                  <a:pt x="6089" y="7498"/>
                </a:lnTo>
                <a:lnTo>
                  <a:pt x="6117" y="7482"/>
                </a:lnTo>
                <a:lnTo>
                  <a:pt x="6144" y="7465"/>
                </a:lnTo>
                <a:lnTo>
                  <a:pt x="6170" y="7447"/>
                </a:lnTo>
                <a:lnTo>
                  <a:pt x="6196" y="7426"/>
                </a:lnTo>
                <a:lnTo>
                  <a:pt x="6220" y="7405"/>
                </a:lnTo>
                <a:lnTo>
                  <a:pt x="6245" y="7383"/>
                </a:lnTo>
                <a:lnTo>
                  <a:pt x="13421" y="190"/>
                </a:lnTo>
                <a:lnTo>
                  <a:pt x="13445" y="166"/>
                </a:lnTo>
                <a:lnTo>
                  <a:pt x="13470" y="145"/>
                </a:lnTo>
                <a:lnTo>
                  <a:pt x="13495" y="125"/>
                </a:lnTo>
                <a:lnTo>
                  <a:pt x="13521" y="107"/>
                </a:lnTo>
                <a:lnTo>
                  <a:pt x="13549" y="90"/>
                </a:lnTo>
                <a:lnTo>
                  <a:pt x="13577" y="75"/>
                </a:lnTo>
                <a:lnTo>
                  <a:pt x="13605" y="60"/>
                </a:lnTo>
                <a:lnTo>
                  <a:pt x="13634" y="47"/>
                </a:lnTo>
                <a:lnTo>
                  <a:pt x="13663" y="36"/>
                </a:lnTo>
                <a:lnTo>
                  <a:pt x="13693" y="27"/>
                </a:lnTo>
                <a:lnTo>
                  <a:pt x="13723" y="19"/>
                </a:lnTo>
                <a:lnTo>
                  <a:pt x="13753" y="12"/>
                </a:lnTo>
                <a:lnTo>
                  <a:pt x="13784" y="7"/>
                </a:lnTo>
                <a:lnTo>
                  <a:pt x="13815" y="3"/>
                </a:lnTo>
                <a:lnTo>
                  <a:pt x="13846" y="1"/>
                </a:lnTo>
                <a:lnTo>
                  <a:pt x="13877" y="0"/>
                </a:lnTo>
                <a:lnTo>
                  <a:pt x="13908" y="1"/>
                </a:lnTo>
                <a:lnTo>
                  <a:pt x="13939" y="3"/>
                </a:lnTo>
                <a:lnTo>
                  <a:pt x="13970" y="6"/>
                </a:lnTo>
                <a:lnTo>
                  <a:pt x="14000" y="11"/>
                </a:lnTo>
                <a:lnTo>
                  <a:pt x="14031" y="18"/>
                </a:lnTo>
                <a:lnTo>
                  <a:pt x="14062" y="26"/>
                </a:lnTo>
                <a:lnTo>
                  <a:pt x="14091" y="35"/>
                </a:lnTo>
                <a:lnTo>
                  <a:pt x="14120" y="46"/>
                </a:lnTo>
                <a:lnTo>
                  <a:pt x="14149" y="58"/>
                </a:lnTo>
                <a:lnTo>
                  <a:pt x="14178" y="73"/>
                </a:lnTo>
                <a:lnTo>
                  <a:pt x="14206" y="88"/>
                </a:lnTo>
                <a:lnTo>
                  <a:pt x="14233" y="105"/>
                </a:lnTo>
                <a:lnTo>
                  <a:pt x="14259" y="123"/>
                </a:lnTo>
                <a:lnTo>
                  <a:pt x="14285" y="143"/>
                </a:lnTo>
                <a:lnTo>
                  <a:pt x="14310" y="164"/>
                </a:lnTo>
                <a:lnTo>
                  <a:pt x="14334" y="186"/>
                </a:lnTo>
                <a:lnTo>
                  <a:pt x="15938" y="1780"/>
                </a:lnTo>
                <a:lnTo>
                  <a:pt x="15962" y="1804"/>
                </a:lnTo>
                <a:lnTo>
                  <a:pt x="15983" y="1829"/>
                </a:lnTo>
                <a:lnTo>
                  <a:pt x="16003" y="1855"/>
                </a:lnTo>
                <a:lnTo>
                  <a:pt x="16021" y="1881"/>
                </a:lnTo>
                <a:lnTo>
                  <a:pt x="16038" y="1908"/>
                </a:lnTo>
                <a:lnTo>
                  <a:pt x="16053" y="1935"/>
                </a:lnTo>
                <a:lnTo>
                  <a:pt x="16068" y="1964"/>
                </a:lnTo>
                <a:lnTo>
                  <a:pt x="16081" y="1993"/>
                </a:lnTo>
                <a:lnTo>
                  <a:pt x="16092" y="2022"/>
                </a:lnTo>
                <a:lnTo>
                  <a:pt x="16101" y="2051"/>
                </a:lnTo>
                <a:lnTo>
                  <a:pt x="16109" y="2082"/>
                </a:lnTo>
                <a:lnTo>
                  <a:pt x="16116" y="2112"/>
                </a:lnTo>
                <a:lnTo>
                  <a:pt x="16121" y="2143"/>
                </a:lnTo>
                <a:lnTo>
                  <a:pt x="16125" y="2173"/>
                </a:lnTo>
                <a:lnTo>
                  <a:pt x="16127" y="2205"/>
                </a:lnTo>
                <a:lnTo>
                  <a:pt x="16128" y="2236"/>
                </a:lnTo>
                <a:lnTo>
                  <a:pt x="16127" y="2266"/>
                </a:lnTo>
                <a:lnTo>
                  <a:pt x="16125" y="2297"/>
                </a:lnTo>
                <a:lnTo>
                  <a:pt x="16122" y="2328"/>
                </a:lnTo>
                <a:lnTo>
                  <a:pt x="16117" y="2359"/>
                </a:lnTo>
                <a:lnTo>
                  <a:pt x="16110" y="2389"/>
                </a:lnTo>
                <a:lnTo>
                  <a:pt x="16102" y="2419"/>
                </a:lnTo>
                <a:lnTo>
                  <a:pt x="16093" y="2449"/>
                </a:lnTo>
                <a:lnTo>
                  <a:pt x="16082" y="2478"/>
                </a:lnTo>
                <a:lnTo>
                  <a:pt x="16069" y="2507"/>
                </a:lnTo>
                <a:lnTo>
                  <a:pt x="16055" y="2535"/>
                </a:lnTo>
                <a:lnTo>
                  <a:pt x="16039" y="2564"/>
                </a:lnTo>
                <a:lnTo>
                  <a:pt x="16023" y="2591"/>
                </a:lnTo>
                <a:lnTo>
                  <a:pt x="16004" y="2617"/>
                </a:lnTo>
                <a:lnTo>
                  <a:pt x="15985" y="2642"/>
                </a:lnTo>
                <a:lnTo>
                  <a:pt x="15964" y="2667"/>
                </a:lnTo>
                <a:lnTo>
                  <a:pt x="15941" y="2692"/>
                </a:lnTo>
                <a:lnTo>
                  <a:pt x="7238" y="11415"/>
                </a:lnTo>
                <a:lnTo>
                  <a:pt x="7214" y="11439"/>
                </a:lnTo>
                <a:lnTo>
                  <a:pt x="7188" y="11462"/>
                </a:lnTo>
                <a:lnTo>
                  <a:pt x="7162" y="11485"/>
                </a:lnTo>
                <a:lnTo>
                  <a:pt x="7134" y="11507"/>
                </a:lnTo>
                <a:lnTo>
                  <a:pt x="7104" y="11529"/>
                </a:lnTo>
                <a:lnTo>
                  <a:pt x="7074" y="11550"/>
                </a:lnTo>
                <a:lnTo>
                  <a:pt x="7043" y="11572"/>
                </a:lnTo>
                <a:lnTo>
                  <a:pt x="7011" y="11593"/>
                </a:lnTo>
                <a:lnTo>
                  <a:pt x="6977" y="11613"/>
                </a:lnTo>
                <a:lnTo>
                  <a:pt x="6943" y="11632"/>
                </a:lnTo>
                <a:lnTo>
                  <a:pt x="6909" y="11651"/>
                </a:lnTo>
                <a:lnTo>
                  <a:pt x="6874" y="11670"/>
                </a:lnTo>
                <a:lnTo>
                  <a:pt x="6837" y="11688"/>
                </a:lnTo>
                <a:lnTo>
                  <a:pt x="6801" y="11706"/>
                </a:lnTo>
                <a:lnTo>
                  <a:pt x="6765" y="11722"/>
                </a:lnTo>
                <a:lnTo>
                  <a:pt x="6727" y="11738"/>
                </a:lnTo>
                <a:lnTo>
                  <a:pt x="6689" y="11753"/>
                </a:lnTo>
                <a:lnTo>
                  <a:pt x="6652" y="11767"/>
                </a:lnTo>
                <a:lnTo>
                  <a:pt x="6613" y="11781"/>
                </a:lnTo>
                <a:lnTo>
                  <a:pt x="6576" y="11793"/>
                </a:lnTo>
                <a:lnTo>
                  <a:pt x="6538" y="11805"/>
                </a:lnTo>
                <a:lnTo>
                  <a:pt x="6500" y="11817"/>
                </a:lnTo>
                <a:lnTo>
                  <a:pt x="6461" y="11827"/>
                </a:lnTo>
                <a:lnTo>
                  <a:pt x="6424" y="11836"/>
                </a:lnTo>
                <a:lnTo>
                  <a:pt x="6387" y="11844"/>
                </a:lnTo>
                <a:lnTo>
                  <a:pt x="6349" y="11852"/>
                </a:lnTo>
                <a:lnTo>
                  <a:pt x="6313" y="11858"/>
                </a:lnTo>
                <a:lnTo>
                  <a:pt x="6277" y="11863"/>
                </a:lnTo>
                <a:lnTo>
                  <a:pt x="6241" y="11867"/>
                </a:lnTo>
                <a:lnTo>
                  <a:pt x="6205" y="11870"/>
                </a:lnTo>
                <a:lnTo>
                  <a:pt x="6171" y="11871"/>
                </a:lnTo>
                <a:lnTo>
                  <a:pt x="6138" y="11872"/>
                </a:lnTo>
                <a:lnTo>
                  <a:pt x="5386" y="11872"/>
                </a:lnTo>
                <a:lnTo>
                  <a:pt x="5352" y="11871"/>
                </a:lnTo>
                <a:lnTo>
                  <a:pt x="5318" y="11870"/>
                </a:lnTo>
                <a:lnTo>
                  <a:pt x="5283" y="11867"/>
                </a:lnTo>
                <a:lnTo>
                  <a:pt x="5247" y="11863"/>
                </a:lnTo>
                <a:lnTo>
                  <a:pt x="5210" y="11858"/>
                </a:lnTo>
                <a:lnTo>
                  <a:pt x="5174" y="11851"/>
                </a:lnTo>
                <a:lnTo>
                  <a:pt x="5137" y="11844"/>
                </a:lnTo>
                <a:lnTo>
                  <a:pt x="5099" y="11836"/>
                </a:lnTo>
                <a:lnTo>
                  <a:pt x="5062" y="11827"/>
                </a:lnTo>
                <a:lnTo>
                  <a:pt x="5024" y="11817"/>
                </a:lnTo>
                <a:lnTo>
                  <a:pt x="4986" y="11805"/>
                </a:lnTo>
                <a:lnTo>
                  <a:pt x="4948" y="11793"/>
                </a:lnTo>
                <a:lnTo>
                  <a:pt x="4910" y="11780"/>
                </a:lnTo>
                <a:lnTo>
                  <a:pt x="4872" y="11767"/>
                </a:lnTo>
                <a:lnTo>
                  <a:pt x="4834" y="11753"/>
                </a:lnTo>
                <a:lnTo>
                  <a:pt x="4796" y="11738"/>
                </a:lnTo>
                <a:lnTo>
                  <a:pt x="4760" y="11722"/>
                </a:lnTo>
                <a:lnTo>
                  <a:pt x="4722" y="11705"/>
                </a:lnTo>
                <a:lnTo>
                  <a:pt x="4686" y="11688"/>
                </a:lnTo>
                <a:lnTo>
                  <a:pt x="4650" y="11669"/>
                </a:lnTo>
                <a:lnTo>
                  <a:pt x="4615" y="11651"/>
                </a:lnTo>
                <a:lnTo>
                  <a:pt x="4580" y="11632"/>
                </a:lnTo>
                <a:lnTo>
                  <a:pt x="4546" y="11612"/>
                </a:lnTo>
                <a:lnTo>
                  <a:pt x="4513" y="11592"/>
                </a:lnTo>
                <a:lnTo>
                  <a:pt x="4481" y="11572"/>
                </a:lnTo>
                <a:lnTo>
                  <a:pt x="4449" y="11550"/>
                </a:lnTo>
                <a:lnTo>
                  <a:pt x="4419" y="11528"/>
                </a:lnTo>
                <a:lnTo>
                  <a:pt x="4390" y="11506"/>
                </a:lnTo>
                <a:lnTo>
                  <a:pt x="4363" y="11484"/>
                </a:lnTo>
                <a:lnTo>
                  <a:pt x="4335" y="11462"/>
                </a:lnTo>
                <a:lnTo>
                  <a:pt x="4310" y="11439"/>
                </a:lnTo>
                <a:lnTo>
                  <a:pt x="4286" y="11414"/>
                </a:lnTo>
                <a:lnTo>
                  <a:pt x="187" y="7297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sp>
        <p:nvSpPr>
          <p:cNvPr id="51" name="Text Placeholder 68"/>
          <p:cNvSpPr>
            <a:spLocks noGrp="1"/>
          </p:cNvSpPr>
          <p:nvPr/>
        </p:nvSpPr>
        <p:spPr>
          <a:xfrm>
            <a:off x="3288382" y="4126362"/>
            <a:ext cx="5244058" cy="64807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1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These documents will ultimately be used and, </a:t>
            </a:r>
            <a:r>
              <a:rPr lang="en-US" b="1" u="dbl" dirty="0" smtClean="0"/>
              <a:t>most importantly</a:t>
            </a:r>
            <a:r>
              <a:rPr lang="en-US" b="1" dirty="0" smtClean="0"/>
              <a:t> . . . </a:t>
            </a:r>
            <a:endParaRPr lang="id-ID" b="1" dirty="0"/>
          </a:p>
        </p:txBody>
      </p:sp>
      <p:sp>
        <p:nvSpPr>
          <p:cNvPr id="52" name="Text Placeholder 70"/>
          <p:cNvSpPr>
            <a:spLocks noGrp="1"/>
          </p:cNvSpPr>
          <p:nvPr/>
        </p:nvSpPr>
        <p:spPr>
          <a:xfrm>
            <a:off x="3288382" y="3785740"/>
            <a:ext cx="2880320" cy="21936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None/>
              <a:defRPr sz="16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Bebas Neue" panose="020B0606020202050201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all" dirty="0" smtClean="0">
                <a:latin typeface="Impact" panose="020B0806030902050204" pitchFamily="34" charset="0"/>
              </a:rPr>
              <a:t>how</a:t>
            </a:r>
            <a:endParaRPr lang="id-ID" cap="all" dirty="0">
              <a:latin typeface="Impact" panose="020B0806030902050204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2679094" y="3788582"/>
            <a:ext cx="360040" cy="360000"/>
          </a:xfrm>
          <a:prstGeom prst="round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/>
          </a:p>
        </p:txBody>
      </p:sp>
      <p:sp>
        <p:nvSpPr>
          <p:cNvPr id="54" name="Freeform 53"/>
          <p:cNvSpPr>
            <a:spLocks/>
          </p:cNvSpPr>
          <p:nvPr/>
        </p:nvSpPr>
        <p:spPr bwMode="auto">
          <a:xfrm>
            <a:off x="2751102" y="3733419"/>
            <a:ext cx="537280" cy="369984"/>
          </a:xfrm>
          <a:custGeom>
            <a:avLst/>
            <a:gdLst>
              <a:gd name="T0" fmla="*/ 124 w 16128"/>
              <a:gd name="T1" fmla="*/ 7223 h 11872"/>
              <a:gd name="T2" fmla="*/ 59 w 16128"/>
              <a:gd name="T3" fmla="*/ 7113 h 11872"/>
              <a:gd name="T4" fmla="*/ 18 w 16128"/>
              <a:gd name="T5" fmla="*/ 6994 h 11872"/>
              <a:gd name="T6" fmla="*/ 1 w 16128"/>
              <a:gd name="T7" fmla="*/ 6871 h 11872"/>
              <a:gd name="T8" fmla="*/ 7 w 16128"/>
              <a:gd name="T9" fmla="*/ 6747 h 11872"/>
              <a:gd name="T10" fmla="*/ 36 w 16128"/>
              <a:gd name="T11" fmla="*/ 6626 h 11872"/>
              <a:gd name="T12" fmla="*/ 90 w 16128"/>
              <a:gd name="T13" fmla="*/ 6512 h 11872"/>
              <a:gd name="T14" fmla="*/ 165 w 16128"/>
              <a:gd name="T15" fmla="*/ 6408 h 11872"/>
              <a:gd name="T16" fmla="*/ 1850 w 16128"/>
              <a:gd name="T17" fmla="*/ 4727 h 11872"/>
              <a:gd name="T18" fmla="*/ 1957 w 16128"/>
              <a:gd name="T19" fmla="*/ 4656 h 11872"/>
              <a:gd name="T20" fmla="*/ 2073 w 16128"/>
              <a:gd name="T21" fmla="*/ 4609 h 11872"/>
              <a:gd name="T22" fmla="*/ 2195 w 16128"/>
              <a:gd name="T23" fmla="*/ 4586 h 11872"/>
              <a:gd name="T24" fmla="*/ 2319 w 16128"/>
              <a:gd name="T25" fmla="*/ 4586 h 11872"/>
              <a:gd name="T26" fmla="*/ 2441 w 16128"/>
              <a:gd name="T27" fmla="*/ 4609 h 11872"/>
              <a:gd name="T28" fmla="*/ 2558 w 16128"/>
              <a:gd name="T29" fmla="*/ 4656 h 11872"/>
              <a:gd name="T30" fmla="*/ 2665 w 16128"/>
              <a:gd name="T31" fmla="*/ 4727 h 11872"/>
              <a:gd name="T32" fmla="*/ 5357 w 16128"/>
              <a:gd name="T33" fmla="*/ 7406 h 11872"/>
              <a:gd name="T34" fmla="*/ 5460 w 16128"/>
              <a:gd name="T35" fmla="*/ 7483 h 11872"/>
              <a:gd name="T36" fmla="*/ 5575 w 16128"/>
              <a:gd name="T37" fmla="*/ 7535 h 11872"/>
              <a:gd name="T38" fmla="*/ 5696 w 16128"/>
              <a:gd name="T39" fmla="*/ 7565 h 11872"/>
              <a:gd name="T40" fmla="*/ 5819 w 16128"/>
              <a:gd name="T41" fmla="*/ 7571 h 11872"/>
              <a:gd name="T42" fmla="*/ 5942 w 16128"/>
              <a:gd name="T43" fmla="*/ 7552 h 11872"/>
              <a:gd name="T44" fmla="*/ 6060 w 16128"/>
              <a:gd name="T45" fmla="*/ 7512 h 11872"/>
              <a:gd name="T46" fmla="*/ 6170 w 16128"/>
              <a:gd name="T47" fmla="*/ 7447 h 11872"/>
              <a:gd name="T48" fmla="*/ 13421 w 16128"/>
              <a:gd name="T49" fmla="*/ 190 h 11872"/>
              <a:gd name="T50" fmla="*/ 13521 w 16128"/>
              <a:gd name="T51" fmla="*/ 107 h 11872"/>
              <a:gd name="T52" fmla="*/ 13634 w 16128"/>
              <a:gd name="T53" fmla="*/ 47 h 11872"/>
              <a:gd name="T54" fmla="*/ 13753 w 16128"/>
              <a:gd name="T55" fmla="*/ 12 h 11872"/>
              <a:gd name="T56" fmla="*/ 13877 w 16128"/>
              <a:gd name="T57" fmla="*/ 0 h 11872"/>
              <a:gd name="T58" fmla="*/ 14000 w 16128"/>
              <a:gd name="T59" fmla="*/ 11 h 11872"/>
              <a:gd name="T60" fmla="*/ 14120 w 16128"/>
              <a:gd name="T61" fmla="*/ 46 h 11872"/>
              <a:gd name="T62" fmla="*/ 14233 w 16128"/>
              <a:gd name="T63" fmla="*/ 105 h 11872"/>
              <a:gd name="T64" fmla="*/ 14334 w 16128"/>
              <a:gd name="T65" fmla="*/ 186 h 11872"/>
              <a:gd name="T66" fmla="*/ 16003 w 16128"/>
              <a:gd name="T67" fmla="*/ 1855 h 11872"/>
              <a:gd name="T68" fmla="*/ 16068 w 16128"/>
              <a:gd name="T69" fmla="*/ 1964 h 11872"/>
              <a:gd name="T70" fmla="*/ 16109 w 16128"/>
              <a:gd name="T71" fmla="*/ 2082 h 11872"/>
              <a:gd name="T72" fmla="*/ 16127 w 16128"/>
              <a:gd name="T73" fmla="*/ 2205 h 11872"/>
              <a:gd name="T74" fmla="*/ 16122 w 16128"/>
              <a:gd name="T75" fmla="*/ 2328 h 11872"/>
              <a:gd name="T76" fmla="*/ 16093 w 16128"/>
              <a:gd name="T77" fmla="*/ 2449 h 11872"/>
              <a:gd name="T78" fmla="*/ 16039 w 16128"/>
              <a:gd name="T79" fmla="*/ 2564 h 11872"/>
              <a:gd name="T80" fmla="*/ 15964 w 16128"/>
              <a:gd name="T81" fmla="*/ 2667 h 11872"/>
              <a:gd name="T82" fmla="*/ 7188 w 16128"/>
              <a:gd name="T83" fmla="*/ 11462 h 11872"/>
              <a:gd name="T84" fmla="*/ 7074 w 16128"/>
              <a:gd name="T85" fmla="*/ 11550 h 11872"/>
              <a:gd name="T86" fmla="*/ 6943 w 16128"/>
              <a:gd name="T87" fmla="*/ 11632 h 11872"/>
              <a:gd name="T88" fmla="*/ 6801 w 16128"/>
              <a:gd name="T89" fmla="*/ 11706 h 11872"/>
              <a:gd name="T90" fmla="*/ 6652 w 16128"/>
              <a:gd name="T91" fmla="*/ 11767 h 11872"/>
              <a:gd name="T92" fmla="*/ 6500 w 16128"/>
              <a:gd name="T93" fmla="*/ 11817 h 11872"/>
              <a:gd name="T94" fmla="*/ 6349 w 16128"/>
              <a:gd name="T95" fmla="*/ 11852 h 11872"/>
              <a:gd name="T96" fmla="*/ 6205 w 16128"/>
              <a:gd name="T97" fmla="*/ 11870 h 11872"/>
              <a:gd name="T98" fmla="*/ 5352 w 16128"/>
              <a:gd name="T99" fmla="*/ 11871 h 11872"/>
              <a:gd name="T100" fmla="*/ 5210 w 16128"/>
              <a:gd name="T101" fmla="*/ 11858 h 11872"/>
              <a:gd name="T102" fmla="*/ 5062 w 16128"/>
              <a:gd name="T103" fmla="*/ 11827 h 11872"/>
              <a:gd name="T104" fmla="*/ 4910 w 16128"/>
              <a:gd name="T105" fmla="*/ 11780 h 11872"/>
              <a:gd name="T106" fmla="*/ 4760 w 16128"/>
              <a:gd name="T107" fmla="*/ 11722 h 11872"/>
              <a:gd name="T108" fmla="*/ 4615 w 16128"/>
              <a:gd name="T109" fmla="*/ 11651 h 11872"/>
              <a:gd name="T110" fmla="*/ 4481 w 16128"/>
              <a:gd name="T111" fmla="*/ 11572 h 11872"/>
              <a:gd name="T112" fmla="*/ 4363 w 16128"/>
              <a:gd name="T113" fmla="*/ 11484 h 11872"/>
              <a:gd name="T114" fmla="*/ 187 w 16128"/>
              <a:gd name="T115" fmla="*/ 7297 h 11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128" h="11872">
                <a:moveTo>
                  <a:pt x="187" y="7297"/>
                </a:moveTo>
                <a:lnTo>
                  <a:pt x="164" y="7273"/>
                </a:lnTo>
                <a:lnTo>
                  <a:pt x="143" y="7248"/>
                </a:lnTo>
                <a:lnTo>
                  <a:pt x="124" y="7223"/>
                </a:lnTo>
                <a:lnTo>
                  <a:pt x="106" y="7196"/>
                </a:lnTo>
                <a:lnTo>
                  <a:pt x="89" y="7168"/>
                </a:lnTo>
                <a:lnTo>
                  <a:pt x="74" y="7141"/>
                </a:lnTo>
                <a:lnTo>
                  <a:pt x="59" y="7113"/>
                </a:lnTo>
                <a:lnTo>
                  <a:pt x="46" y="7084"/>
                </a:lnTo>
                <a:lnTo>
                  <a:pt x="35" y="7054"/>
                </a:lnTo>
                <a:lnTo>
                  <a:pt x="26" y="7024"/>
                </a:lnTo>
                <a:lnTo>
                  <a:pt x="18" y="6994"/>
                </a:lnTo>
                <a:lnTo>
                  <a:pt x="12" y="6964"/>
                </a:lnTo>
                <a:lnTo>
                  <a:pt x="6" y="6933"/>
                </a:lnTo>
                <a:lnTo>
                  <a:pt x="3" y="6902"/>
                </a:lnTo>
                <a:lnTo>
                  <a:pt x="1" y="6871"/>
                </a:lnTo>
                <a:lnTo>
                  <a:pt x="0" y="6841"/>
                </a:lnTo>
                <a:lnTo>
                  <a:pt x="1" y="6809"/>
                </a:lnTo>
                <a:lnTo>
                  <a:pt x="3" y="6778"/>
                </a:lnTo>
                <a:lnTo>
                  <a:pt x="7" y="6747"/>
                </a:lnTo>
                <a:lnTo>
                  <a:pt x="12" y="6717"/>
                </a:lnTo>
                <a:lnTo>
                  <a:pt x="18" y="6687"/>
                </a:lnTo>
                <a:lnTo>
                  <a:pt x="26" y="6656"/>
                </a:lnTo>
                <a:lnTo>
                  <a:pt x="36" y="6626"/>
                </a:lnTo>
                <a:lnTo>
                  <a:pt x="47" y="6597"/>
                </a:lnTo>
                <a:lnTo>
                  <a:pt x="59" y="6569"/>
                </a:lnTo>
                <a:lnTo>
                  <a:pt x="74" y="6539"/>
                </a:lnTo>
                <a:lnTo>
                  <a:pt x="90" y="6512"/>
                </a:lnTo>
                <a:lnTo>
                  <a:pt x="106" y="6485"/>
                </a:lnTo>
                <a:lnTo>
                  <a:pt x="125" y="6459"/>
                </a:lnTo>
                <a:lnTo>
                  <a:pt x="144" y="6432"/>
                </a:lnTo>
                <a:lnTo>
                  <a:pt x="165" y="6408"/>
                </a:lnTo>
                <a:lnTo>
                  <a:pt x="188" y="6384"/>
                </a:lnTo>
                <a:lnTo>
                  <a:pt x="1801" y="4771"/>
                </a:lnTo>
                <a:lnTo>
                  <a:pt x="1824" y="4748"/>
                </a:lnTo>
                <a:lnTo>
                  <a:pt x="1850" y="4727"/>
                </a:lnTo>
                <a:lnTo>
                  <a:pt x="1876" y="4707"/>
                </a:lnTo>
                <a:lnTo>
                  <a:pt x="1902" y="4689"/>
                </a:lnTo>
                <a:lnTo>
                  <a:pt x="1929" y="4671"/>
                </a:lnTo>
                <a:lnTo>
                  <a:pt x="1957" y="4656"/>
                </a:lnTo>
                <a:lnTo>
                  <a:pt x="1985" y="4642"/>
                </a:lnTo>
                <a:lnTo>
                  <a:pt x="2014" y="4630"/>
                </a:lnTo>
                <a:lnTo>
                  <a:pt x="2043" y="4619"/>
                </a:lnTo>
                <a:lnTo>
                  <a:pt x="2073" y="4609"/>
                </a:lnTo>
                <a:lnTo>
                  <a:pt x="2104" y="4601"/>
                </a:lnTo>
                <a:lnTo>
                  <a:pt x="2134" y="4595"/>
                </a:lnTo>
                <a:lnTo>
                  <a:pt x="2164" y="4590"/>
                </a:lnTo>
                <a:lnTo>
                  <a:pt x="2195" y="4586"/>
                </a:lnTo>
                <a:lnTo>
                  <a:pt x="2227" y="4584"/>
                </a:lnTo>
                <a:lnTo>
                  <a:pt x="2257" y="4583"/>
                </a:lnTo>
                <a:lnTo>
                  <a:pt x="2288" y="4584"/>
                </a:lnTo>
                <a:lnTo>
                  <a:pt x="2319" y="4586"/>
                </a:lnTo>
                <a:lnTo>
                  <a:pt x="2350" y="4590"/>
                </a:lnTo>
                <a:lnTo>
                  <a:pt x="2381" y="4595"/>
                </a:lnTo>
                <a:lnTo>
                  <a:pt x="2411" y="4601"/>
                </a:lnTo>
                <a:lnTo>
                  <a:pt x="2441" y="4609"/>
                </a:lnTo>
                <a:lnTo>
                  <a:pt x="2472" y="4619"/>
                </a:lnTo>
                <a:lnTo>
                  <a:pt x="2501" y="4630"/>
                </a:lnTo>
                <a:lnTo>
                  <a:pt x="2529" y="4642"/>
                </a:lnTo>
                <a:lnTo>
                  <a:pt x="2558" y="4656"/>
                </a:lnTo>
                <a:lnTo>
                  <a:pt x="2586" y="4671"/>
                </a:lnTo>
                <a:lnTo>
                  <a:pt x="2613" y="4689"/>
                </a:lnTo>
                <a:lnTo>
                  <a:pt x="2639" y="4707"/>
                </a:lnTo>
                <a:lnTo>
                  <a:pt x="2665" y="4727"/>
                </a:lnTo>
                <a:lnTo>
                  <a:pt x="2689" y="4748"/>
                </a:lnTo>
                <a:lnTo>
                  <a:pt x="2714" y="4770"/>
                </a:lnTo>
                <a:lnTo>
                  <a:pt x="5332" y="7384"/>
                </a:lnTo>
                <a:lnTo>
                  <a:pt x="5357" y="7406"/>
                </a:lnTo>
                <a:lnTo>
                  <a:pt x="5382" y="7427"/>
                </a:lnTo>
                <a:lnTo>
                  <a:pt x="5407" y="7448"/>
                </a:lnTo>
                <a:lnTo>
                  <a:pt x="5433" y="7466"/>
                </a:lnTo>
                <a:lnTo>
                  <a:pt x="5460" y="7483"/>
                </a:lnTo>
                <a:lnTo>
                  <a:pt x="5489" y="7498"/>
                </a:lnTo>
                <a:lnTo>
                  <a:pt x="5517" y="7512"/>
                </a:lnTo>
                <a:lnTo>
                  <a:pt x="5546" y="7524"/>
                </a:lnTo>
                <a:lnTo>
                  <a:pt x="5575" y="7535"/>
                </a:lnTo>
                <a:lnTo>
                  <a:pt x="5604" y="7545"/>
                </a:lnTo>
                <a:lnTo>
                  <a:pt x="5635" y="7553"/>
                </a:lnTo>
                <a:lnTo>
                  <a:pt x="5665" y="7559"/>
                </a:lnTo>
                <a:lnTo>
                  <a:pt x="5696" y="7565"/>
                </a:lnTo>
                <a:lnTo>
                  <a:pt x="5726" y="7569"/>
                </a:lnTo>
                <a:lnTo>
                  <a:pt x="5758" y="7571"/>
                </a:lnTo>
                <a:lnTo>
                  <a:pt x="5789" y="7572"/>
                </a:lnTo>
                <a:lnTo>
                  <a:pt x="5819" y="7571"/>
                </a:lnTo>
                <a:lnTo>
                  <a:pt x="5850" y="7569"/>
                </a:lnTo>
                <a:lnTo>
                  <a:pt x="5882" y="7565"/>
                </a:lnTo>
                <a:lnTo>
                  <a:pt x="5912" y="7559"/>
                </a:lnTo>
                <a:lnTo>
                  <a:pt x="5942" y="7552"/>
                </a:lnTo>
                <a:lnTo>
                  <a:pt x="5972" y="7544"/>
                </a:lnTo>
                <a:lnTo>
                  <a:pt x="6003" y="7535"/>
                </a:lnTo>
                <a:lnTo>
                  <a:pt x="6032" y="7524"/>
                </a:lnTo>
                <a:lnTo>
                  <a:pt x="6060" y="7512"/>
                </a:lnTo>
                <a:lnTo>
                  <a:pt x="6089" y="7498"/>
                </a:lnTo>
                <a:lnTo>
                  <a:pt x="6117" y="7482"/>
                </a:lnTo>
                <a:lnTo>
                  <a:pt x="6144" y="7465"/>
                </a:lnTo>
                <a:lnTo>
                  <a:pt x="6170" y="7447"/>
                </a:lnTo>
                <a:lnTo>
                  <a:pt x="6196" y="7426"/>
                </a:lnTo>
                <a:lnTo>
                  <a:pt x="6220" y="7405"/>
                </a:lnTo>
                <a:lnTo>
                  <a:pt x="6245" y="7383"/>
                </a:lnTo>
                <a:lnTo>
                  <a:pt x="13421" y="190"/>
                </a:lnTo>
                <a:lnTo>
                  <a:pt x="13445" y="166"/>
                </a:lnTo>
                <a:lnTo>
                  <a:pt x="13470" y="145"/>
                </a:lnTo>
                <a:lnTo>
                  <a:pt x="13495" y="125"/>
                </a:lnTo>
                <a:lnTo>
                  <a:pt x="13521" y="107"/>
                </a:lnTo>
                <a:lnTo>
                  <a:pt x="13549" y="90"/>
                </a:lnTo>
                <a:lnTo>
                  <a:pt x="13577" y="75"/>
                </a:lnTo>
                <a:lnTo>
                  <a:pt x="13605" y="60"/>
                </a:lnTo>
                <a:lnTo>
                  <a:pt x="13634" y="47"/>
                </a:lnTo>
                <a:lnTo>
                  <a:pt x="13663" y="36"/>
                </a:lnTo>
                <a:lnTo>
                  <a:pt x="13693" y="27"/>
                </a:lnTo>
                <a:lnTo>
                  <a:pt x="13723" y="19"/>
                </a:lnTo>
                <a:lnTo>
                  <a:pt x="13753" y="12"/>
                </a:lnTo>
                <a:lnTo>
                  <a:pt x="13784" y="7"/>
                </a:lnTo>
                <a:lnTo>
                  <a:pt x="13815" y="3"/>
                </a:lnTo>
                <a:lnTo>
                  <a:pt x="13846" y="1"/>
                </a:lnTo>
                <a:lnTo>
                  <a:pt x="13877" y="0"/>
                </a:lnTo>
                <a:lnTo>
                  <a:pt x="13908" y="1"/>
                </a:lnTo>
                <a:lnTo>
                  <a:pt x="13939" y="3"/>
                </a:lnTo>
                <a:lnTo>
                  <a:pt x="13970" y="6"/>
                </a:lnTo>
                <a:lnTo>
                  <a:pt x="14000" y="11"/>
                </a:lnTo>
                <a:lnTo>
                  <a:pt x="14031" y="18"/>
                </a:lnTo>
                <a:lnTo>
                  <a:pt x="14062" y="26"/>
                </a:lnTo>
                <a:lnTo>
                  <a:pt x="14091" y="35"/>
                </a:lnTo>
                <a:lnTo>
                  <a:pt x="14120" y="46"/>
                </a:lnTo>
                <a:lnTo>
                  <a:pt x="14149" y="58"/>
                </a:lnTo>
                <a:lnTo>
                  <a:pt x="14178" y="73"/>
                </a:lnTo>
                <a:lnTo>
                  <a:pt x="14206" y="88"/>
                </a:lnTo>
                <a:lnTo>
                  <a:pt x="14233" y="105"/>
                </a:lnTo>
                <a:lnTo>
                  <a:pt x="14259" y="123"/>
                </a:lnTo>
                <a:lnTo>
                  <a:pt x="14285" y="143"/>
                </a:lnTo>
                <a:lnTo>
                  <a:pt x="14310" y="164"/>
                </a:lnTo>
                <a:lnTo>
                  <a:pt x="14334" y="186"/>
                </a:lnTo>
                <a:lnTo>
                  <a:pt x="15938" y="1780"/>
                </a:lnTo>
                <a:lnTo>
                  <a:pt x="15962" y="1804"/>
                </a:lnTo>
                <a:lnTo>
                  <a:pt x="15983" y="1829"/>
                </a:lnTo>
                <a:lnTo>
                  <a:pt x="16003" y="1855"/>
                </a:lnTo>
                <a:lnTo>
                  <a:pt x="16021" y="1881"/>
                </a:lnTo>
                <a:lnTo>
                  <a:pt x="16038" y="1908"/>
                </a:lnTo>
                <a:lnTo>
                  <a:pt x="16053" y="1935"/>
                </a:lnTo>
                <a:lnTo>
                  <a:pt x="16068" y="1964"/>
                </a:lnTo>
                <a:lnTo>
                  <a:pt x="16081" y="1993"/>
                </a:lnTo>
                <a:lnTo>
                  <a:pt x="16092" y="2022"/>
                </a:lnTo>
                <a:lnTo>
                  <a:pt x="16101" y="2051"/>
                </a:lnTo>
                <a:lnTo>
                  <a:pt x="16109" y="2082"/>
                </a:lnTo>
                <a:lnTo>
                  <a:pt x="16116" y="2112"/>
                </a:lnTo>
                <a:lnTo>
                  <a:pt x="16121" y="2143"/>
                </a:lnTo>
                <a:lnTo>
                  <a:pt x="16125" y="2173"/>
                </a:lnTo>
                <a:lnTo>
                  <a:pt x="16127" y="2205"/>
                </a:lnTo>
                <a:lnTo>
                  <a:pt x="16128" y="2236"/>
                </a:lnTo>
                <a:lnTo>
                  <a:pt x="16127" y="2266"/>
                </a:lnTo>
                <a:lnTo>
                  <a:pt x="16125" y="2297"/>
                </a:lnTo>
                <a:lnTo>
                  <a:pt x="16122" y="2328"/>
                </a:lnTo>
                <a:lnTo>
                  <a:pt x="16117" y="2359"/>
                </a:lnTo>
                <a:lnTo>
                  <a:pt x="16110" y="2389"/>
                </a:lnTo>
                <a:lnTo>
                  <a:pt x="16102" y="2419"/>
                </a:lnTo>
                <a:lnTo>
                  <a:pt x="16093" y="2449"/>
                </a:lnTo>
                <a:lnTo>
                  <a:pt x="16082" y="2478"/>
                </a:lnTo>
                <a:lnTo>
                  <a:pt x="16069" y="2507"/>
                </a:lnTo>
                <a:lnTo>
                  <a:pt x="16055" y="2535"/>
                </a:lnTo>
                <a:lnTo>
                  <a:pt x="16039" y="2564"/>
                </a:lnTo>
                <a:lnTo>
                  <a:pt x="16023" y="2591"/>
                </a:lnTo>
                <a:lnTo>
                  <a:pt x="16004" y="2617"/>
                </a:lnTo>
                <a:lnTo>
                  <a:pt x="15985" y="2642"/>
                </a:lnTo>
                <a:lnTo>
                  <a:pt x="15964" y="2667"/>
                </a:lnTo>
                <a:lnTo>
                  <a:pt x="15941" y="2692"/>
                </a:lnTo>
                <a:lnTo>
                  <a:pt x="7238" y="11415"/>
                </a:lnTo>
                <a:lnTo>
                  <a:pt x="7214" y="11439"/>
                </a:lnTo>
                <a:lnTo>
                  <a:pt x="7188" y="11462"/>
                </a:lnTo>
                <a:lnTo>
                  <a:pt x="7162" y="11485"/>
                </a:lnTo>
                <a:lnTo>
                  <a:pt x="7134" y="11507"/>
                </a:lnTo>
                <a:lnTo>
                  <a:pt x="7104" y="11529"/>
                </a:lnTo>
                <a:lnTo>
                  <a:pt x="7074" y="11550"/>
                </a:lnTo>
                <a:lnTo>
                  <a:pt x="7043" y="11572"/>
                </a:lnTo>
                <a:lnTo>
                  <a:pt x="7011" y="11593"/>
                </a:lnTo>
                <a:lnTo>
                  <a:pt x="6977" y="11613"/>
                </a:lnTo>
                <a:lnTo>
                  <a:pt x="6943" y="11632"/>
                </a:lnTo>
                <a:lnTo>
                  <a:pt x="6909" y="11651"/>
                </a:lnTo>
                <a:lnTo>
                  <a:pt x="6874" y="11670"/>
                </a:lnTo>
                <a:lnTo>
                  <a:pt x="6837" y="11688"/>
                </a:lnTo>
                <a:lnTo>
                  <a:pt x="6801" y="11706"/>
                </a:lnTo>
                <a:lnTo>
                  <a:pt x="6765" y="11722"/>
                </a:lnTo>
                <a:lnTo>
                  <a:pt x="6727" y="11738"/>
                </a:lnTo>
                <a:lnTo>
                  <a:pt x="6689" y="11753"/>
                </a:lnTo>
                <a:lnTo>
                  <a:pt x="6652" y="11767"/>
                </a:lnTo>
                <a:lnTo>
                  <a:pt x="6613" y="11781"/>
                </a:lnTo>
                <a:lnTo>
                  <a:pt x="6576" y="11793"/>
                </a:lnTo>
                <a:lnTo>
                  <a:pt x="6538" y="11805"/>
                </a:lnTo>
                <a:lnTo>
                  <a:pt x="6500" y="11817"/>
                </a:lnTo>
                <a:lnTo>
                  <a:pt x="6461" y="11827"/>
                </a:lnTo>
                <a:lnTo>
                  <a:pt x="6424" y="11836"/>
                </a:lnTo>
                <a:lnTo>
                  <a:pt x="6387" y="11844"/>
                </a:lnTo>
                <a:lnTo>
                  <a:pt x="6349" y="11852"/>
                </a:lnTo>
                <a:lnTo>
                  <a:pt x="6313" y="11858"/>
                </a:lnTo>
                <a:lnTo>
                  <a:pt x="6277" y="11863"/>
                </a:lnTo>
                <a:lnTo>
                  <a:pt x="6241" y="11867"/>
                </a:lnTo>
                <a:lnTo>
                  <a:pt x="6205" y="11870"/>
                </a:lnTo>
                <a:lnTo>
                  <a:pt x="6171" y="11871"/>
                </a:lnTo>
                <a:lnTo>
                  <a:pt x="6138" y="11872"/>
                </a:lnTo>
                <a:lnTo>
                  <a:pt x="5386" y="11872"/>
                </a:lnTo>
                <a:lnTo>
                  <a:pt x="5352" y="11871"/>
                </a:lnTo>
                <a:lnTo>
                  <a:pt x="5318" y="11870"/>
                </a:lnTo>
                <a:lnTo>
                  <a:pt x="5283" y="11867"/>
                </a:lnTo>
                <a:lnTo>
                  <a:pt x="5247" y="11863"/>
                </a:lnTo>
                <a:lnTo>
                  <a:pt x="5210" y="11858"/>
                </a:lnTo>
                <a:lnTo>
                  <a:pt x="5174" y="11851"/>
                </a:lnTo>
                <a:lnTo>
                  <a:pt x="5137" y="11844"/>
                </a:lnTo>
                <a:lnTo>
                  <a:pt x="5099" y="11836"/>
                </a:lnTo>
                <a:lnTo>
                  <a:pt x="5062" y="11827"/>
                </a:lnTo>
                <a:lnTo>
                  <a:pt x="5024" y="11817"/>
                </a:lnTo>
                <a:lnTo>
                  <a:pt x="4986" y="11805"/>
                </a:lnTo>
                <a:lnTo>
                  <a:pt x="4948" y="11793"/>
                </a:lnTo>
                <a:lnTo>
                  <a:pt x="4910" y="11780"/>
                </a:lnTo>
                <a:lnTo>
                  <a:pt x="4872" y="11767"/>
                </a:lnTo>
                <a:lnTo>
                  <a:pt x="4834" y="11753"/>
                </a:lnTo>
                <a:lnTo>
                  <a:pt x="4796" y="11738"/>
                </a:lnTo>
                <a:lnTo>
                  <a:pt x="4760" y="11722"/>
                </a:lnTo>
                <a:lnTo>
                  <a:pt x="4722" y="11705"/>
                </a:lnTo>
                <a:lnTo>
                  <a:pt x="4686" y="11688"/>
                </a:lnTo>
                <a:lnTo>
                  <a:pt x="4650" y="11669"/>
                </a:lnTo>
                <a:lnTo>
                  <a:pt x="4615" y="11651"/>
                </a:lnTo>
                <a:lnTo>
                  <a:pt x="4580" y="11632"/>
                </a:lnTo>
                <a:lnTo>
                  <a:pt x="4546" y="11612"/>
                </a:lnTo>
                <a:lnTo>
                  <a:pt x="4513" y="11592"/>
                </a:lnTo>
                <a:lnTo>
                  <a:pt x="4481" y="11572"/>
                </a:lnTo>
                <a:lnTo>
                  <a:pt x="4449" y="11550"/>
                </a:lnTo>
                <a:lnTo>
                  <a:pt x="4419" y="11528"/>
                </a:lnTo>
                <a:lnTo>
                  <a:pt x="4390" y="11506"/>
                </a:lnTo>
                <a:lnTo>
                  <a:pt x="4363" y="11484"/>
                </a:lnTo>
                <a:lnTo>
                  <a:pt x="4335" y="11462"/>
                </a:lnTo>
                <a:lnTo>
                  <a:pt x="4310" y="11439"/>
                </a:lnTo>
                <a:lnTo>
                  <a:pt x="4286" y="11414"/>
                </a:lnTo>
                <a:lnTo>
                  <a:pt x="187" y="7297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433369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25" grpId="0"/>
      <p:bldP spid="96" grpId="0"/>
      <p:bldP spid="41" grpId="0"/>
      <p:bldP spid="43" grpId="0"/>
      <p:bldP spid="44" grpId="0"/>
      <p:bldP spid="46" grpId="0"/>
      <p:bldP spid="47" grpId="0" animBg="1"/>
      <p:bldP spid="48" grpId="0" animBg="1"/>
      <p:bldP spid="49" grpId="0" animBg="1"/>
      <p:bldP spid="50" grpId="0" animBg="1"/>
      <p:bldP spid="51" grpId="0"/>
      <p:bldP spid="52" grpId="0"/>
      <p:bldP spid="53" grpId="0" animBg="1"/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omebody's watching m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0392" y="339502"/>
            <a:ext cx="487363" cy="487363"/>
          </a:xfrm>
          <a:prstGeom prst="rect">
            <a:avLst/>
          </a:prstGeom>
        </p:spPr>
      </p:pic>
      <p:sp>
        <p:nvSpPr>
          <p:cNvPr id="66" name="Text Placeholder 65"/>
          <p:cNvSpPr>
            <a:spLocks noGrp="1"/>
          </p:cNvSpPr>
          <p:nvPr>
            <p:ph type="body" sz="quarter" idx="27"/>
          </p:nvPr>
        </p:nvSpPr>
        <p:spPr>
          <a:xfrm>
            <a:off x="5652120" y="1711777"/>
            <a:ext cx="2880320" cy="64807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Will have access to these documents?</a:t>
            </a:r>
            <a:endParaRPr lang="en-US" sz="1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and Statutory Law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</a:t>
            </a:r>
            <a:r>
              <a:rPr lang="id-ID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case</a:t>
            </a:r>
            <a:endParaRPr lang="id-ID" dirty="0">
              <a:solidFill>
                <a:schemeClr val="accent1"/>
              </a:solidFill>
            </a:endParaRPr>
          </a:p>
        </p:txBody>
      </p:sp>
      <p:sp>
        <p:nvSpPr>
          <p:cNvPr id="68" name="Text Placeholder 67"/>
          <p:cNvSpPr>
            <a:spLocks noGrp="1"/>
          </p:cNvSpPr>
          <p:nvPr>
            <p:ph type="body" sz="quarter" idx="31"/>
          </p:nvPr>
        </p:nvSpPr>
        <p:spPr>
          <a:xfrm>
            <a:off x="5652120" y="1371156"/>
            <a:ext cx="3168352" cy="219362"/>
          </a:xfrm>
        </p:spPr>
        <p:txBody>
          <a:bodyPr/>
          <a:lstStyle/>
          <a:p>
            <a:r>
              <a:rPr lang="en-US" sz="3000" u="sng" dirty="0" smtClean="0"/>
              <a:t>WHO</a:t>
            </a:r>
            <a:endParaRPr lang="id-ID" sz="3000" u="sng" dirty="0"/>
          </a:p>
        </p:txBody>
      </p:sp>
      <p:sp>
        <p:nvSpPr>
          <p:cNvPr id="72" name="Rectangle 71"/>
          <p:cNvSpPr/>
          <p:nvPr/>
        </p:nvSpPr>
        <p:spPr>
          <a:xfrm>
            <a:off x="539552" y="3757912"/>
            <a:ext cx="4104456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Rounded Rectangle 78"/>
          <p:cNvSpPr/>
          <p:nvPr/>
        </p:nvSpPr>
        <p:spPr>
          <a:xfrm>
            <a:off x="5042832" y="1355262"/>
            <a:ext cx="360040" cy="360000"/>
          </a:xfrm>
          <a:prstGeom prst="round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1" name="Freeform 229"/>
          <p:cNvSpPr>
            <a:spLocks/>
          </p:cNvSpPr>
          <p:nvPr/>
        </p:nvSpPr>
        <p:spPr bwMode="auto">
          <a:xfrm>
            <a:off x="5114840" y="1300099"/>
            <a:ext cx="537280" cy="369984"/>
          </a:xfrm>
          <a:custGeom>
            <a:avLst/>
            <a:gdLst>
              <a:gd name="T0" fmla="*/ 124 w 16128"/>
              <a:gd name="T1" fmla="*/ 7223 h 11872"/>
              <a:gd name="T2" fmla="*/ 59 w 16128"/>
              <a:gd name="T3" fmla="*/ 7113 h 11872"/>
              <a:gd name="T4" fmla="*/ 18 w 16128"/>
              <a:gd name="T5" fmla="*/ 6994 h 11872"/>
              <a:gd name="T6" fmla="*/ 1 w 16128"/>
              <a:gd name="T7" fmla="*/ 6871 h 11872"/>
              <a:gd name="T8" fmla="*/ 7 w 16128"/>
              <a:gd name="T9" fmla="*/ 6747 h 11872"/>
              <a:gd name="T10" fmla="*/ 36 w 16128"/>
              <a:gd name="T11" fmla="*/ 6626 h 11872"/>
              <a:gd name="T12" fmla="*/ 90 w 16128"/>
              <a:gd name="T13" fmla="*/ 6512 h 11872"/>
              <a:gd name="T14" fmla="*/ 165 w 16128"/>
              <a:gd name="T15" fmla="*/ 6408 h 11872"/>
              <a:gd name="T16" fmla="*/ 1850 w 16128"/>
              <a:gd name="T17" fmla="*/ 4727 h 11872"/>
              <a:gd name="T18" fmla="*/ 1957 w 16128"/>
              <a:gd name="T19" fmla="*/ 4656 h 11872"/>
              <a:gd name="T20" fmla="*/ 2073 w 16128"/>
              <a:gd name="T21" fmla="*/ 4609 h 11872"/>
              <a:gd name="T22" fmla="*/ 2195 w 16128"/>
              <a:gd name="T23" fmla="*/ 4586 h 11872"/>
              <a:gd name="T24" fmla="*/ 2319 w 16128"/>
              <a:gd name="T25" fmla="*/ 4586 h 11872"/>
              <a:gd name="T26" fmla="*/ 2441 w 16128"/>
              <a:gd name="T27" fmla="*/ 4609 h 11872"/>
              <a:gd name="T28" fmla="*/ 2558 w 16128"/>
              <a:gd name="T29" fmla="*/ 4656 h 11872"/>
              <a:gd name="T30" fmla="*/ 2665 w 16128"/>
              <a:gd name="T31" fmla="*/ 4727 h 11872"/>
              <a:gd name="T32" fmla="*/ 5357 w 16128"/>
              <a:gd name="T33" fmla="*/ 7406 h 11872"/>
              <a:gd name="T34" fmla="*/ 5460 w 16128"/>
              <a:gd name="T35" fmla="*/ 7483 h 11872"/>
              <a:gd name="T36" fmla="*/ 5575 w 16128"/>
              <a:gd name="T37" fmla="*/ 7535 h 11872"/>
              <a:gd name="T38" fmla="*/ 5696 w 16128"/>
              <a:gd name="T39" fmla="*/ 7565 h 11872"/>
              <a:gd name="T40" fmla="*/ 5819 w 16128"/>
              <a:gd name="T41" fmla="*/ 7571 h 11872"/>
              <a:gd name="T42" fmla="*/ 5942 w 16128"/>
              <a:gd name="T43" fmla="*/ 7552 h 11872"/>
              <a:gd name="T44" fmla="*/ 6060 w 16128"/>
              <a:gd name="T45" fmla="*/ 7512 h 11872"/>
              <a:gd name="T46" fmla="*/ 6170 w 16128"/>
              <a:gd name="T47" fmla="*/ 7447 h 11872"/>
              <a:gd name="T48" fmla="*/ 13421 w 16128"/>
              <a:gd name="T49" fmla="*/ 190 h 11872"/>
              <a:gd name="T50" fmla="*/ 13521 w 16128"/>
              <a:gd name="T51" fmla="*/ 107 h 11872"/>
              <a:gd name="T52" fmla="*/ 13634 w 16128"/>
              <a:gd name="T53" fmla="*/ 47 h 11872"/>
              <a:gd name="T54" fmla="*/ 13753 w 16128"/>
              <a:gd name="T55" fmla="*/ 12 h 11872"/>
              <a:gd name="T56" fmla="*/ 13877 w 16128"/>
              <a:gd name="T57" fmla="*/ 0 h 11872"/>
              <a:gd name="T58" fmla="*/ 14000 w 16128"/>
              <a:gd name="T59" fmla="*/ 11 h 11872"/>
              <a:gd name="T60" fmla="*/ 14120 w 16128"/>
              <a:gd name="T61" fmla="*/ 46 h 11872"/>
              <a:gd name="T62" fmla="*/ 14233 w 16128"/>
              <a:gd name="T63" fmla="*/ 105 h 11872"/>
              <a:gd name="T64" fmla="*/ 14334 w 16128"/>
              <a:gd name="T65" fmla="*/ 186 h 11872"/>
              <a:gd name="T66" fmla="*/ 16003 w 16128"/>
              <a:gd name="T67" fmla="*/ 1855 h 11872"/>
              <a:gd name="T68" fmla="*/ 16068 w 16128"/>
              <a:gd name="T69" fmla="*/ 1964 h 11872"/>
              <a:gd name="T70" fmla="*/ 16109 w 16128"/>
              <a:gd name="T71" fmla="*/ 2082 h 11872"/>
              <a:gd name="T72" fmla="*/ 16127 w 16128"/>
              <a:gd name="T73" fmla="*/ 2205 h 11872"/>
              <a:gd name="T74" fmla="*/ 16122 w 16128"/>
              <a:gd name="T75" fmla="*/ 2328 h 11872"/>
              <a:gd name="T76" fmla="*/ 16093 w 16128"/>
              <a:gd name="T77" fmla="*/ 2449 h 11872"/>
              <a:gd name="T78" fmla="*/ 16039 w 16128"/>
              <a:gd name="T79" fmla="*/ 2564 h 11872"/>
              <a:gd name="T80" fmla="*/ 15964 w 16128"/>
              <a:gd name="T81" fmla="*/ 2667 h 11872"/>
              <a:gd name="T82" fmla="*/ 7188 w 16128"/>
              <a:gd name="T83" fmla="*/ 11462 h 11872"/>
              <a:gd name="T84" fmla="*/ 7074 w 16128"/>
              <a:gd name="T85" fmla="*/ 11550 h 11872"/>
              <a:gd name="T86" fmla="*/ 6943 w 16128"/>
              <a:gd name="T87" fmla="*/ 11632 h 11872"/>
              <a:gd name="T88" fmla="*/ 6801 w 16128"/>
              <a:gd name="T89" fmla="*/ 11706 h 11872"/>
              <a:gd name="T90" fmla="*/ 6652 w 16128"/>
              <a:gd name="T91" fmla="*/ 11767 h 11872"/>
              <a:gd name="T92" fmla="*/ 6500 w 16128"/>
              <a:gd name="T93" fmla="*/ 11817 h 11872"/>
              <a:gd name="T94" fmla="*/ 6349 w 16128"/>
              <a:gd name="T95" fmla="*/ 11852 h 11872"/>
              <a:gd name="T96" fmla="*/ 6205 w 16128"/>
              <a:gd name="T97" fmla="*/ 11870 h 11872"/>
              <a:gd name="T98" fmla="*/ 5352 w 16128"/>
              <a:gd name="T99" fmla="*/ 11871 h 11872"/>
              <a:gd name="T100" fmla="*/ 5210 w 16128"/>
              <a:gd name="T101" fmla="*/ 11858 h 11872"/>
              <a:gd name="T102" fmla="*/ 5062 w 16128"/>
              <a:gd name="T103" fmla="*/ 11827 h 11872"/>
              <a:gd name="T104" fmla="*/ 4910 w 16128"/>
              <a:gd name="T105" fmla="*/ 11780 h 11872"/>
              <a:gd name="T106" fmla="*/ 4760 w 16128"/>
              <a:gd name="T107" fmla="*/ 11722 h 11872"/>
              <a:gd name="T108" fmla="*/ 4615 w 16128"/>
              <a:gd name="T109" fmla="*/ 11651 h 11872"/>
              <a:gd name="T110" fmla="*/ 4481 w 16128"/>
              <a:gd name="T111" fmla="*/ 11572 h 11872"/>
              <a:gd name="T112" fmla="*/ 4363 w 16128"/>
              <a:gd name="T113" fmla="*/ 11484 h 11872"/>
              <a:gd name="T114" fmla="*/ 187 w 16128"/>
              <a:gd name="T115" fmla="*/ 7297 h 11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128" h="11872">
                <a:moveTo>
                  <a:pt x="187" y="7297"/>
                </a:moveTo>
                <a:lnTo>
                  <a:pt x="164" y="7273"/>
                </a:lnTo>
                <a:lnTo>
                  <a:pt x="143" y="7248"/>
                </a:lnTo>
                <a:lnTo>
                  <a:pt x="124" y="7223"/>
                </a:lnTo>
                <a:lnTo>
                  <a:pt x="106" y="7196"/>
                </a:lnTo>
                <a:lnTo>
                  <a:pt x="89" y="7168"/>
                </a:lnTo>
                <a:lnTo>
                  <a:pt x="74" y="7141"/>
                </a:lnTo>
                <a:lnTo>
                  <a:pt x="59" y="7113"/>
                </a:lnTo>
                <a:lnTo>
                  <a:pt x="46" y="7084"/>
                </a:lnTo>
                <a:lnTo>
                  <a:pt x="35" y="7054"/>
                </a:lnTo>
                <a:lnTo>
                  <a:pt x="26" y="7024"/>
                </a:lnTo>
                <a:lnTo>
                  <a:pt x="18" y="6994"/>
                </a:lnTo>
                <a:lnTo>
                  <a:pt x="12" y="6964"/>
                </a:lnTo>
                <a:lnTo>
                  <a:pt x="6" y="6933"/>
                </a:lnTo>
                <a:lnTo>
                  <a:pt x="3" y="6902"/>
                </a:lnTo>
                <a:lnTo>
                  <a:pt x="1" y="6871"/>
                </a:lnTo>
                <a:lnTo>
                  <a:pt x="0" y="6841"/>
                </a:lnTo>
                <a:lnTo>
                  <a:pt x="1" y="6809"/>
                </a:lnTo>
                <a:lnTo>
                  <a:pt x="3" y="6778"/>
                </a:lnTo>
                <a:lnTo>
                  <a:pt x="7" y="6747"/>
                </a:lnTo>
                <a:lnTo>
                  <a:pt x="12" y="6717"/>
                </a:lnTo>
                <a:lnTo>
                  <a:pt x="18" y="6687"/>
                </a:lnTo>
                <a:lnTo>
                  <a:pt x="26" y="6656"/>
                </a:lnTo>
                <a:lnTo>
                  <a:pt x="36" y="6626"/>
                </a:lnTo>
                <a:lnTo>
                  <a:pt x="47" y="6597"/>
                </a:lnTo>
                <a:lnTo>
                  <a:pt x="59" y="6569"/>
                </a:lnTo>
                <a:lnTo>
                  <a:pt x="74" y="6539"/>
                </a:lnTo>
                <a:lnTo>
                  <a:pt x="90" y="6512"/>
                </a:lnTo>
                <a:lnTo>
                  <a:pt x="106" y="6485"/>
                </a:lnTo>
                <a:lnTo>
                  <a:pt x="125" y="6459"/>
                </a:lnTo>
                <a:lnTo>
                  <a:pt x="144" y="6432"/>
                </a:lnTo>
                <a:lnTo>
                  <a:pt x="165" y="6408"/>
                </a:lnTo>
                <a:lnTo>
                  <a:pt x="188" y="6384"/>
                </a:lnTo>
                <a:lnTo>
                  <a:pt x="1801" y="4771"/>
                </a:lnTo>
                <a:lnTo>
                  <a:pt x="1824" y="4748"/>
                </a:lnTo>
                <a:lnTo>
                  <a:pt x="1850" y="4727"/>
                </a:lnTo>
                <a:lnTo>
                  <a:pt x="1876" y="4707"/>
                </a:lnTo>
                <a:lnTo>
                  <a:pt x="1902" y="4689"/>
                </a:lnTo>
                <a:lnTo>
                  <a:pt x="1929" y="4671"/>
                </a:lnTo>
                <a:lnTo>
                  <a:pt x="1957" y="4656"/>
                </a:lnTo>
                <a:lnTo>
                  <a:pt x="1985" y="4642"/>
                </a:lnTo>
                <a:lnTo>
                  <a:pt x="2014" y="4630"/>
                </a:lnTo>
                <a:lnTo>
                  <a:pt x="2043" y="4619"/>
                </a:lnTo>
                <a:lnTo>
                  <a:pt x="2073" y="4609"/>
                </a:lnTo>
                <a:lnTo>
                  <a:pt x="2104" y="4601"/>
                </a:lnTo>
                <a:lnTo>
                  <a:pt x="2134" y="4595"/>
                </a:lnTo>
                <a:lnTo>
                  <a:pt x="2164" y="4590"/>
                </a:lnTo>
                <a:lnTo>
                  <a:pt x="2195" y="4586"/>
                </a:lnTo>
                <a:lnTo>
                  <a:pt x="2227" y="4584"/>
                </a:lnTo>
                <a:lnTo>
                  <a:pt x="2257" y="4583"/>
                </a:lnTo>
                <a:lnTo>
                  <a:pt x="2288" y="4584"/>
                </a:lnTo>
                <a:lnTo>
                  <a:pt x="2319" y="4586"/>
                </a:lnTo>
                <a:lnTo>
                  <a:pt x="2350" y="4590"/>
                </a:lnTo>
                <a:lnTo>
                  <a:pt x="2381" y="4595"/>
                </a:lnTo>
                <a:lnTo>
                  <a:pt x="2411" y="4601"/>
                </a:lnTo>
                <a:lnTo>
                  <a:pt x="2441" y="4609"/>
                </a:lnTo>
                <a:lnTo>
                  <a:pt x="2472" y="4619"/>
                </a:lnTo>
                <a:lnTo>
                  <a:pt x="2501" y="4630"/>
                </a:lnTo>
                <a:lnTo>
                  <a:pt x="2529" y="4642"/>
                </a:lnTo>
                <a:lnTo>
                  <a:pt x="2558" y="4656"/>
                </a:lnTo>
                <a:lnTo>
                  <a:pt x="2586" y="4671"/>
                </a:lnTo>
                <a:lnTo>
                  <a:pt x="2613" y="4689"/>
                </a:lnTo>
                <a:lnTo>
                  <a:pt x="2639" y="4707"/>
                </a:lnTo>
                <a:lnTo>
                  <a:pt x="2665" y="4727"/>
                </a:lnTo>
                <a:lnTo>
                  <a:pt x="2689" y="4748"/>
                </a:lnTo>
                <a:lnTo>
                  <a:pt x="2714" y="4770"/>
                </a:lnTo>
                <a:lnTo>
                  <a:pt x="5332" y="7384"/>
                </a:lnTo>
                <a:lnTo>
                  <a:pt x="5357" y="7406"/>
                </a:lnTo>
                <a:lnTo>
                  <a:pt x="5382" y="7427"/>
                </a:lnTo>
                <a:lnTo>
                  <a:pt x="5407" y="7448"/>
                </a:lnTo>
                <a:lnTo>
                  <a:pt x="5433" y="7466"/>
                </a:lnTo>
                <a:lnTo>
                  <a:pt x="5460" y="7483"/>
                </a:lnTo>
                <a:lnTo>
                  <a:pt x="5489" y="7498"/>
                </a:lnTo>
                <a:lnTo>
                  <a:pt x="5517" y="7512"/>
                </a:lnTo>
                <a:lnTo>
                  <a:pt x="5546" y="7524"/>
                </a:lnTo>
                <a:lnTo>
                  <a:pt x="5575" y="7535"/>
                </a:lnTo>
                <a:lnTo>
                  <a:pt x="5604" y="7545"/>
                </a:lnTo>
                <a:lnTo>
                  <a:pt x="5635" y="7553"/>
                </a:lnTo>
                <a:lnTo>
                  <a:pt x="5665" y="7559"/>
                </a:lnTo>
                <a:lnTo>
                  <a:pt x="5696" y="7565"/>
                </a:lnTo>
                <a:lnTo>
                  <a:pt x="5726" y="7569"/>
                </a:lnTo>
                <a:lnTo>
                  <a:pt x="5758" y="7571"/>
                </a:lnTo>
                <a:lnTo>
                  <a:pt x="5789" y="7572"/>
                </a:lnTo>
                <a:lnTo>
                  <a:pt x="5819" y="7571"/>
                </a:lnTo>
                <a:lnTo>
                  <a:pt x="5850" y="7569"/>
                </a:lnTo>
                <a:lnTo>
                  <a:pt x="5882" y="7565"/>
                </a:lnTo>
                <a:lnTo>
                  <a:pt x="5912" y="7559"/>
                </a:lnTo>
                <a:lnTo>
                  <a:pt x="5942" y="7552"/>
                </a:lnTo>
                <a:lnTo>
                  <a:pt x="5972" y="7544"/>
                </a:lnTo>
                <a:lnTo>
                  <a:pt x="6003" y="7535"/>
                </a:lnTo>
                <a:lnTo>
                  <a:pt x="6032" y="7524"/>
                </a:lnTo>
                <a:lnTo>
                  <a:pt x="6060" y="7512"/>
                </a:lnTo>
                <a:lnTo>
                  <a:pt x="6089" y="7498"/>
                </a:lnTo>
                <a:lnTo>
                  <a:pt x="6117" y="7482"/>
                </a:lnTo>
                <a:lnTo>
                  <a:pt x="6144" y="7465"/>
                </a:lnTo>
                <a:lnTo>
                  <a:pt x="6170" y="7447"/>
                </a:lnTo>
                <a:lnTo>
                  <a:pt x="6196" y="7426"/>
                </a:lnTo>
                <a:lnTo>
                  <a:pt x="6220" y="7405"/>
                </a:lnTo>
                <a:lnTo>
                  <a:pt x="6245" y="7383"/>
                </a:lnTo>
                <a:lnTo>
                  <a:pt x="13421" y="190"/>
                </a:lnTo>
                <a:lnTo>
                  <a:pt x="13445" y="166"/>
                </a:lnTo>
                <a:lnTo>
                  <a:pt x="13470" y="145"/>
                </a:lnTo>
                <a:lnTo>
                  <a:pt x="13495" y="125"/>
                </a:lnTo>
                <a:lnTo>
                  <a:pt x="13521" y="107"/>
                </a:lnTo>
                <a:lnTo>
                  <a:pt x="13549" y="90"/>
                </a:lnTo>
                <a:lnTo>
                  <a:pt x="13577" y="75"/>
                </a:lnTo>
                <a:lnTo>
                  <a:pt x="13605" y="60"/>
                </a:lnTo>
                <a:lnTo>
                  <a:pt x="13634" y="47"/>
                </a:lnTo>
                <a:lnTo>
                  <a:pt x="13663" y="36"/>
                </a:lnTo>
                <a:lnTo>
                  <a:pt x="13693" y="27"/>
                </a:lnTo>
                <a:lnTo>
                  <a:pt x="13723" y="19"/>
                </a:lnTo>
                <a:lnTo>
                  <a:pt x="13753" y="12"/>
                </a:lnTo>
                <a:lnTo>
                  <a:pt x="13784" y="7"/>
                </a:lnTo>
                <a:lnTo>
                  <a:pt x="13815" y="3"/>
                </a:lnTo>
                <a:lnTo>
                  <a:pt x="13846" y="1"/>
                </a:lnTo>
                <a:lnTo>
                  <a:pt x="13877" y="0"/>
                </a:lnTo>
                <a:lnTo>
                  <a:pt x="13908" y="1"/>
                </a:lnTo>
                <a:lnTo>
                  <a:pt x="13939" y="3"/>
                </a:lnTo>
                <a:lnTo>
                  <a:pt x="13970" y="6"/>
                </a:lnTo>
                <a:lnTo>
                  <a:pt x="14000" y="11"/>
                </a:lnTo>
                <a:lnTo>
                  <a:pt x="14031" y="18"/>
                </a:lnTo>
                <a:lnTo>
                  <a:pt x="14062" y="26"/>
                </a:lnTo>
                <a:lnTo>
                  <a:pt x="14091" y="35"/>
                </a:lnTo>
                <a:lnTo>
                  <a:pt x="14120" y="46"/>
                </a:lnTo>
                <a:lnTo>
                  <a:pt x="14149" y="58"/>
                </a:lnTo>
                <a:lnTo>
                  <a:pt x="14178" y="73"/>
                </a:lnTo>
                <a:lnTo>
                  <a:pt x="14206" y="88"/>
                </a:lnTo>
                <a:lnTo>
                  <a:pt x="14233" y="105"/>
                </a:lnTo>
                <a:lnTo>
                  <a:pt x="14259" y="123"/>
                </a:lnTo>
                <a:lnTo>
                  <a:pt x="14285" y="143"/>
                </a:lnTo>
                <a:lnTo>
                  <a:pt x="14310" y="164"/>
                </a:lnTo>
                <a:lnTo>
                  <a:pt x="14334" y="186"/>
                </a:lnTo>
                <a:lnTo>
                  <a:pt x="15938" y="1780"/>
                </a:lnTo>
                <a:lnTo>
                  <a:pt x="15962" y="1804"/>
                </a:lnTo>
                <a:lnTo>
                  <a:pt x="15983" y="1829"/>
                </a:lnTo>
                <a:lnTo>
                  <a:pt x="16003" y="1855"/>
                </a:lnTo>
                <a:lnTo>
                  <a:pt x="16021" y="1881"/>
                </a:lnTo>
                <a:lnTo>
                  <a:pt x="16038" y="1908"/>
                </a:lnTo>
                <a:lnTo>
                  <a:pt x="16053" y="1935"/>
                </a:lnTo>
                <a:lnTo>
                  <a:pt x="16068" y="1964"/>
                </a:lnTo>
                <a:lnTo>
                  <a:pt x="16081" y="1993"/>
                </a:lnTo>
                <a:lnTo>
                  <a:pt x="16092" y="2022"/>
                </a:lnTo>
                <a:lnTo>
                  <a:pt x="16101" y="2051"/>
                </a:lnTo>
                <a:lnTo>
                  <a:pt x="16109" y="2082"/>
                </a:lnTo>
                <a:lnTo>
                  <a:pt x="16116" y="2112"/>
                </a:lnTo>
                <a:lnTo>
                  <a:pt x="16121" y="2143"/>
                </a:lnTo>
                <a:lnTo>
                  <a:pt x="16125" y="2173"/>
                </a:lnTo>
                <a:lnTo>
                  <a:pt x="16127" y="2205"/>
                </a:lnTo>
                <a:lnTo>
                  <a:pt x="16128" y="2236"/>
                </a:lnTo>
                <a:lnTo>
                  <a:pt x="16127" y="2266"/>
                </a:lnTo>
                <a:lnTo>
                  <a:pt x="16125" y="2297"/>
                </a:lnTo>
                <a:lnTo>
                  <a:pt x="16122" y="2328"/>
                </a:lnTo>
                <a:lnTo>
                  <a:pt x="16117" y="2359"/>
                </a:lnTo>
                <a:lnTo>
                  <a:pt x="16110" y="2389"/>
                </a:lnTo>
                <a:lnTo>
                  <a:pt x="16102" y="2419"/>
                </a:lnTo>
                <a:lnTo>
                  <a:pt x="16093" y="2449"/>
                </a:lnTo>
                <a:lnTo>
                  <a:pt x="16082" y="2478"/>
                </a:lnTo>
                <a:lnTo>
                  <a:pt x="16069" y="2507"/>
                </a:lnTo>
                <a:lnTo>
                  <a:pt x="16055" y="2535"/>
                </a:lnTo>
                <a:lnTo>
                  <a:pt x="16039" y="2564"/>
                </a:lnTo>
                <a:lnTo>
                  <a:pt x="16023" y="2591"/>
                </a:lnTo>
                <a:lnTo>
                  <a:pt x="16004" y="2617"/>
                </a:lnTo>
                <a:lnTo>
                  <a:pt x="15985" y="2642"/>
                </a:lnTo>
                <a:lnTo>
                  <a:pt x="15964" y="2667"/>
                </a:lnTo>
                <a:lnTo>
                  <a:pt x="15941" y="2692"/>
                </a:lnTo>
                <a:lnTo>
                  <a:pt x="7238" y="11415"/>
                </a:lnTo>
                <a:lnTo>
                  <a:pt x="7214" y="11439"/>
                </a:lnTo>
                <a:lnTo>
                  <a:pt x="7188" y="11462"/>
                </a:lnTo>
                <a:lnTo>
                  <a:pt x="7162" y="11485"/>
                </a:lnTo>
                <a:lnTo>
                  <a:pt x="7134" y="11507"/>
                </a:lnTo>
                <a:lnTo>
                  <a:pt x="7104" y="11529"/>
                </a:lnTo>
                <a:lnTo>
                  <a:pt x="7074" y="11550"/>
                </a:lnTo>
                <a:lnTo>
                  <a:pt x="7043" y="11572"/>
                </a:lnTo>
                <a:lnTo>
                  <a:pt x="7011" y="11593"/>
                </a:lnTo>
                <a:lnTo>
                  <a:pt x="6977" y="11613"/>
                </a:lnTo>
                <a:lnTo>
                  <a:pt x="6943" y="11632"/>
                </a:lnTo>
                <a:lnTo>
                  <a:pt x="6909" y="11651"/>
                </a:lnTo>
                <a:lnTo>
                  <a:pt x="6874" y="11670"/>
                </a:lnTo>
                <a:lnTo>
                  <a:pt x="6837" y="11688"/>
                </a:lnTo>
                <a:lnTo>
                  <a:pt x="6801" y="11706"/>
                </a:lnTo>
                <a:lnTo>
                  <a:pt x="6765" y="11722"/>
                </a:lnTo>
                <a:lnTo>
                  <a:pt x="6727" y="11738"/>
                </a:lnTo>
                <a:lnTo>
                  <a:pt x="6689" y="11753"/>
                </a:lnTo>
                <a:lnTo>
                  <a:pt x="6652" y="11767"/>
                </a:lnTo>
                <a:lnTo>
                  <a:pt x="6613" y="11781"/>
                </a:lnTo>
                <a:lnTo>
                  <a:pt x="6576" y="11793"/>
                </a:lnTo>
                <a:lnTo>
                  <a:pt x="6538" y="11805"/>
                </a:lnTo>
                <a:lnTo>
                  <a:pt x="6500" y="11817"/>
                </a:lnTo>
                <a:lnTo>
                  <a:pt x="6461" y="11827"/>
                </a:lnTo>
                <a:lnTo>
                  <a:pt x="6424" y="11836"/>
                </a:lnTo>
                <a:lnTo>
                  <a:pt x="6387" y="11844"/>
                </a:lnTo>
                <a:lnTo>
                  <a:pt x="6349" y="11852"/>
                </a:lnTo>
                <a:lnTo>
                  <a:pt x="6313" y="11858"/>
                </a:lnTo>
                <a:lnTo>
                  <a:pt x="6277" y="11863"/>
                </a:lnTo>
                <a:lnTo>
                  <a:pt x="6241" y="11867"/>
                </a:lnTo>
                <a:lnTo>
                  <a:pt x="6205" y="11870"/>
                </a:lnTo>
                <a:lnTo>
                  <a:pt x="6171" y="11871"/>
                </a:lnTo>
                <a:lnTo>
                  <a:pt x="6138" y="11872"/>
                </a:lnTo>
                <a:lnTo>
                  <a:pt x="5386" y="11872"/>
                </a:lnTo>
                <a:lnTo>
                  <a:pt x="5352" y="11871"/>
                </a:lnTo>
                <a:lnTo>
                  <a:pt x="5318" y="11870"/>
                </a:lnTo>
                <a:lnTo>
                  <a:pt x="5283" y="11867"/>
                </a:lnTo>
                <a:lnTo>
                  <a:pt x="5247" y="11863"/>
                </a:lnTo>
                <a:lnTo>
                  <a:pt x="5210" y="11858"/>
                </a:lnTo>
                <a:lnTo>
                  <a:pt x="5174" y="11851"/>
                </a:lnTo>
                <a:lnTo>
                  <a:pt x="5137" y="11844"/>
                </a:lnTo>
                <a:lnTo>
                  <a:pt x="5099" y="11836"/>
                </a:lnTo>
                <a:lnTo>
                  <a:pt x="5062" y="11827"/>
                </a:lnTo>
                <a:lnTo>
                  <a:pt x="5024" y="11817"/>
                </a:lnTo>
                <a:lnTo>
                  <a:pt x="4986" y="11805"/>
                </a:lnTo>
                <a:lnTo>
                  <a:pt x="4948" y="11793"/>
                </a:lnTo>
                <a:lnTo>
                  <a:pt x="4910" y="11780"/>
                </a:lnTo>
                <a:lnTo>
                  <a:pt x="4872" y="11767"/>
                </a:lnTo>
                <a:lnTo>
                  <a:pt x="4834" y="11753"/>
                </a:lnTo>
                <a:lnTo>
                  <a:pt x="4796" y="11738"/>
                </a:lnTo>
                <a:lnTo>
                  <a:pt x="4760" y="11722"/>
                </a:lnTo>
                <a:lnTo>
                  <a:pt x="4722" y="11705"/>
                </a:lnTo>
                <a:lnTo>
                  <a:pt x="4686" y="11688"/>
                </a:lnTo>
                <a:lnTo>
                  <a:pt x="4650" y="11669"/>
                </a:lnTo>
                <a:lnTo>
                  <a:pt x="4615" y="11651"/>
                </a:lnTo>
                <a:lnTo>
                  <a:pt x="4580" y="11632"/>
                </a:lnTo>
                <a:lnTo>
                  <a:pt x="4546" y="11612"/>
                </a:lnTo>
                <a:lnTo>
                  <a:pt x="4513" y="11592"/>
                </a:lnTo>
                <a:lnTo>
                  <a:pt x="4481" y="11572"/>
                </a:lnTo>
                <a:lnTo>
                  <a:pt x="4449" y="11550"/>
                </a:lnTo>
                <a:lnTo>
                  <a:pt x="4419" y="11528"/>
                </a:lnTo>
                <a:lnTo>
                  <a:pt x="4390" y="11506"/>
                </a:lnTo>
                <a:lnTo>
                  <a:pt x="4363" y="11484"/>
                </a:lnTo>
                <a:lnTo>
                  <a:pt x="4335" y="11462"/>
                </a:lnTo>
                <a:lnTo>
                  <a:pt x="4310" y="11439"/>
                </a:lnTo>
                <a:lnTo>
                  <a:pt x="4286" y="11414"/>
                </a:lnTo>
                <a:lnTo>
                  <a:pt x="187" y="7297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9" name="Picture Placeholder 18"/>
          <p:cNvPicPr>
            <a:picLocks noGrp="1" noChangeAspect="1" noChangeArrowheads="1"/>
          </p:cNvPicPr>
          <p:nvPr>
            <p:ph type="pic" sz="quarter" idx="25"/>
          </p:nvPr>
        </p:nvPicPr>
        <p:blipFill rotWithShape="1"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1" r="7111" b="6930"/>
          <a:stretch/>
        </p:blipFill>
        <p:spPr bwMode="auto">
          <a:xfrm>
            <a:off x="539552" y="1313584"/>
            <a:ext cx="4104456" cy="244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11560" y="3939905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“I Always Feel Like Somebody’s  Watching Me!!!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7892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05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6" grpId="0" build="p"/>
      <p:bldP spid="8" grpId="0" build="p"/>
      <p:bldP spid="7" grpId="0"/>
      <p:bldP spid="68" grpId="0" build="p"/>
      <p:bldP spid="72" grpId="0" animBg="1"/>
      <p:bldP spid="79" grpId="0" animBg="1"/>
      <p:bldP spid="81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2014 Richard B. Vaughn, Esq.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-57148"/>
            <a:ext cx="9229725" cy="520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09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3820043" y="2536903"/>
            <a:ext cx="2984209" cy="19019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871664" y="2543166"/>
            <a:ext cx="1444752" cy="1901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90364" y="3207929"/>
            <a:ext cx="3024336" cy="1225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779912" y="1245862"/>
            <a:ext cx="4536504" cy="122529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3568" y="1245862"/>
            <a:ext cx="3024336" cy="190195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Who’s watching!?!!??!!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267496"/>
            <a:ext cx="7200800" cy="583574"/>
          </a:xfrm>
        </p:spPr>
        <p:txBody>
          <a:bodyPr/>
          <a:lstStyle/>
          <a:p>
            <a:r>
              <a:rPr lang="en-US" dirty="0" smtClean="0"/>
              <a:t>tell</a:t>
            </a:r>
            <a:r>
              <a:rPr lang="id-ID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me</a:t>
            </a:r>
            <a:endParaRPr lang="id-ID" dirty="0">
              <a:solidFill>
                <a:schemeClr val="accent1"/>
              </a:solidFill>
            </a:endParaRPr>
          </a:p>
        </p:txBody>
      </p:sp>
      <p:sp>
        <p:nvSpPr>
          <p:cNvPr id="25" name="Text Placeholder 39"/>
          <p:cNvSpPr txBox="1">
            <a:spLocks/>
          </p:cNvSpPr>
          <p:nvPr/>
        </p:nvSpPr>
        <p:spPr>
          <a:xfrm>
            <a:off x="768102" y="1318240"/>
            <a:ext cx="2867794" cy="1757196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800" b="1" kern="1200" baseline="0">
                <a:solidFill>
                  <a:schemeClr val="bg1">
                    <a:lumMod val="95000"/>
                  </a:schemeClr>
                </a:solidFill>
                <a:latin typeface="Bebas Neue" panose="020B0606020202050201" pitchFamily="34" charset="0"/>
                <a:ea typeface="+mn-ea"/>
                <a:cs typeface="Narkisim" pitchFamily="34" charset="-79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0" cap="all" dirty="0" smtClean="0">
                <a:latin typeface="Impact" panose="020B0806030902050204" pitchFamily="34" charset="0"/>
              </a:rPr>
              <a:t>Tennessee, North Dakota </a:t>
            </a:r>
          </a:p>
          <a:p>
            <a:pPr>
              <a:spcBef>
                <a:spcPts val="0"/>
              </a:spcBef>
            </a:pPr>
            <a:r>
              <a:rPr lang="en-US" b="0" cap="all" dirty="0" smtClean="0">
                <a:latin typeface="Impact" panose="020B0806030902050204" pitchFamily="34" charset="0"/>
              </a:rPr>
              <a:t>&amp; Massachusetts</a:t>
            </a:r>
          </a:p>
          <a:p>
            <a:pPr>
              <a:spcBef>
                <a:spcPts val="0"/>
              </a:spcBef>
            </a:pPr>
            <a:r>
              <a:rPr lang="en-US" sz="10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(Hospital Attorney signs off on court pleadings)</a:t>
            </a:r>
            <a:endParaRPr lang="en-US" sz="1000" b="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Placeholder 39"/>
          <p:cNvSpPr txBox="1">
            <a:spLocks/>
          </p:cNvSpPr>
          <p:nvPr/>
        </p:nvSpPr>
        <p:spPr>
          <a:xfrm>
            <a:off x="3851920" y="1318242"/>
            <a:ext cx="4392488" cy="1109494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800" b="1" kern="1200" baseline="0">
                <a:solidFill>
                  <a:schemeClr val="bg1">
                    <a:lumMod val="95000"/>
                  </a:schemeClr>
                </a:solidFill>
                <a:latin typeface="Bebas Neue" panose="020B0606020202050201" pitchFamily="34" charset="0"/>
                <a:ea typeface="+mn-ea"/>
                <a:cs typeface="Narkisim" pitchFamily="34" charset="-79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0" cap="all" dirty="0" smtClean="0">
                <a:latin typeface="Impact" panose="020B0806030902050204" pitchFamily="34" charset="0"/>
              </a:rPr>
              <a:t>Pennsylvania</a:t>
            </a:r>
          </a:p>
          <a:p>
            <a:pPr>
              <a:spcBef>
                <a:spcPts val="0"/>
              </a:spcBef>
            </a:pPr>
            <a:r>
              <a:rPr lang="en-US" sz="10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(Department of Public Health)</a:t>
            </a:r>
            <a:endParaRPr lang="en-US" sz="1000" b="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Placeholder 39"/>
          <p:cNvSpPr txBox="1">
            <a:spLocks/>
          </p:cNvSpPr>
          <p:nvPr/>
        </p:nvSpPr>
        <p:spPr>
          <a:xfrm>
            <a:off x="761839" y="3291830"/>
            <a:ext cx="2867794" cy="108012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800" b="1" kern="1200" baseline="0">
                <a:solidFill>
                  <a:schemeClr val="bg1">
                    <a:lumMod val="95000"/>
                  </a:schemeClr>
                </a:solidFill>
                <a:latin typeface="Bebas Neue" panose="020B0606020202050201" pitchFamily="34" charset="0"/>
                <a:ea typeface="+mn-ea"/>
                <a:cs typeface="Narkisim" pitchFamily="34" charset="-79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0" cap="all" dirty="0" smtClean="0">
                <a:latin typeface="Impact" panose="020B0806030902050204" pitchFamily="34" charset="0"/>
              </a:rPr>
              <a:t>Washington </a:t>
            </a:r>
            <a:r>
              <a:rPr lang="en-US" b="0" cap="all" dirty="0">
                <a:latin typeface="Impact" panose="020B0806030902050204" pitchFamily="34" charset="0"/>
              </a:rPr>
              <a:t>S</a:t>
            </a:r>
            <a:r>
              <a:rPr lang="en-US" b="0" cap="all" dirty="0" smtClean="0">
                <a:latin typeface="Impact" panose="020B0806030902050204" pitchFamily="34" charset="0"/>
              </a:rPr>
              <a:t>tate</a:t>
            </a:r>
          </a:p>
          <a:p>
            <a:pPr>
              <a:spcBef>
                <a:spcPts val="0"/>
              </a:spcBef>
            </a:pPr>
            <a:r>
              <a:rPr lang="en-US" sz="10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(Office of Health Services requires</a:t>
            </a:r>
          </a:p>
          <a:p>
            <a:pPr>
              <a:spcBef>
                <a:spcPts val="0"/>
              </a:spcBef>
            </a:pPr>
            <a:r>
              <a:rPr lang="en-US" sz="10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copy of surrogacy agreement)</a:t>
            </a:r>
          </a:p>
        </p:txBody>
      </p:sp>
      <p:sp>
        <p:nvSpPr>
          <p:cNvPr id="31" name="Text Placeholder 39"/>
          <p:cNvSpPr txBox="1">
            <a:spLocks/>
          </p:cNvSpPr>
          <p:nvPr/>
        </p:nvSpPr>
        <p:spPr>
          <a:xfrm>
            <a:off x="6942001" y="2578014"/>
            <a:ext cx="1296144" cy="179393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800" b="1" kern="1200" baseline="0">
                <a:solidFill>
                  <a:schemeClr val="bg1">
                    <a:lumMod val="95000"/>
                  </a:schemeClr>
                </a:solidFill>
                <a:latin typeface="Bebas Neue" panose="020B0606020202050201" pitchFamily="34" charset="0"/>
                <a:ea typeface="+mn-ea"/>
                <a:cs typeface="Narkisim" pitchFamily="34" charset="-79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0" cap="all" dirty="0" smtClean="0">
                <a:latin typeface="Impact" panose="020B0806030902050204" pitchFamily="34" charset="0"/>
              </a:rPr>
              <a:t>Georgia</a:t>
            </a:r>
          </a:p>
          <a:p>
            <a:pPr>
              <a:spcBef>
                <a:spcPts val="0"/>
              </a:spcBef>
            </a:pPr>
            <a:r>
              <a:rPr lang="en-US" sz="10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(Attorney General)</a:t>
            </a:r>
            <a:endParaRPr lang="en-US" sz="1000" b="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Placeholder 39"/>
          <p:cNvSpPr txBox="1">
            <a:spLocks/>
          </p:cNvSpPr>
          <p:nvPr/>
        </p:nvSpPr>
        <p:spPr>
          <a:xfrm>
            <a:off x="3878246" y="2589371"/>
            <a:ext cx="2867794" cy="1757196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800" b="1" kern="1200" baseline="0">
                <a:solidFill>
                  <a:schemeClr val="bg1">
                    <a:lumMod val="95000"/>
                  </a:schemeClr>
                </a:solidFill>
                <a:latin typeface="Bebas Neue" panose="020B0606020202050201" pitchFamily="34" charset="0"/>
                <a:ea typeface="+mn-ea"/>
                <a:cs typeface="Narkisim" pitchFamily="34" charset="-79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0" cap="all" dirty="0" smtClean="0">
                <a:latin typeface="Impact" panose="020B0806030902050204" pitchFamily="34" charset="0"/>
              </a:rPr>
              <a:t>California, Nevada, </a:t>
            </a:r>
          </a:p>
          <a:p>
            <a:pPr>
              <a:spcBef>
                <a:spcPts val="0"/>
              </a:spcBef>
            </a:pPr>
            <a:r>
              <a:rPr lang="en-US" b="0" cap="all" dirty="0" smtClean="0">
                <a:latin typeface="Impact" panose="020B0806030902050204" pitchFamily="34" charset="0"/>
              </a:rPr>
              <a:t>Florida &amp; Minnesota</a:t>
            </a:r>
          </a:p>
          <a:p>
            <a:pPr>
              <a:spcBef>
                <a:spcPts val="0"/>
              </a:spcBef>
            </a:pPr>
            <a:r>
              <a:rPr lang="en-US" sz="10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(Require agreement to be lodged with the court)</a:t>
            </a:r>
            <a:endParaRPr lang="en-US" sz="1000" b="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3549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0" grpId="0" animBg="1"/>
      <p:bldP spid="28" grpId="0" animBg="1"/>
      <p:bldP spid="26" grpId="0" animBg="1"/>
      <p:bldP spid="3" grpId="0" animBg="1"/>
      <p:bldP spid="25" grpId="0"/>
      <p:bldP spid="27" grpId="0"/>
      <p:bldP spid="29" grpId="0"/>
      <p:bldP spid="31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2014 Richard B. Vaughn, Esq.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"/>
            <a:ext cx="9129713" cy="515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51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0992" y="2039112"/>
            <a:ext cx="3384376" cy="3054801"/>
          </a:xfrm>
        </p:spPr>
        <p:txBody>
          <a:bodyPr/>
          <a:lstStyle/>
          <a:p>
            <a:r>
              <a:rPr lang="en-US" dirty="0" smtClean="0"/>
              <a:t>parentage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en-US" dirty="0" smtClean="0"/>
              <a:t>action</a:t>
            </a:r>
            <a:br>
              <a:rPr lang="en-US" dirty="0" smtClean="0"/>
            </a:br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  <p:sp>
        <p:nvSpPr>
          <p:cNvPr id="22" name="Title 6"/>
          <p:cNvSpPr txBox="1">
            <a:spLocks/>
          </p:cNvSpPr>
          <p:nvPr/>
        </p:nvSpPr>
        <p:spPr>
          <a:xfrm>
            <a:off x="5940152" y="2175508"/>
            <a:ext cx="2808312" cy="1800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d-ID" sz="36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25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" r="39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934901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 Placeholder 65"/>
          <p:cNvSpPr>
            <a:spLocks noGrp="1"/>
          </p:cNvSpPr>
          <p:nvPr>
            <p:ph type="body" sz="quarter" idx="27"/>
          </p:nvPr>
        </p:nvSpPr>
        <p:spPr>
          <a:xfrm>
            <a:off x="5652120" y="2325815"/>
            <a:ext cx="2880320" cy="648073"/>
          </a:xfrm>
        </p:spPr>
        <p:txBody>
          <a:bodyPr>
            <a:normAutofit/>
          </a:bodyPr>
          <a:lstStyle/>
          <a:p>
            <a:r>
              <a:rPr lang="en-US" dirty="0" smtClean="0"/>
              <a:t>That you know whether the contract becomes part of the court record and whether the court records can be sealed! </a:t>
            </a:r>
            <a:r>
              <a:rPr lang="en-US" i="1" dirty="0" smtClean="0"/>
              <a:t>(e.g. Oregon)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the Essentials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parentage</a:t>
            </a:r>
            <a:r>
              <a:rPr lang="id-ID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action</a:t>
            </a:r>
            <a:endParaRPr lang="id-ID" dirty="0">
              <a:solidFill>
                <a:schemeClr val="accent1"/>
              </a:solidFill>
            </a:endParaRPr>
          </a:p>
        </p:txBody>
      </p:sp>
      <p:sp>
        <p:nvSpPr>
          <p:cNvPr id="68" name="Text Placeholder 67"/>
          <p:cNvSpPr>
            <a:spLocks noGrp="1"/>
          </p:cNvSpPr>
          <p:nvPr>
            <p:ph type="body" sz="quarter" idx="31"/>
          </p:nvPr>
        </p:nvSpPr>
        <p:spPr>
          <a:xfrm>
            <a:off x="5652120" y="1985194"/>
            <a:ext cx="3168352" cy="219362"/>
          </a:xfrm>
        </p:spPr>
        <p:txBody>
          <a:bodyPr/>
          <a:lstStyle/>
          <a:p>
            <a:r>
              <a:rPr lang="en-US" dirty="0" smtClean="0"/>
              <a:t>It is </a:t>
            </a:r>
            <a:r>
              <a:rPr lang="en-US" u="heavy" dirty="0" smtClean="0"/>
              <a:t>Essential</a:t>
            </a:r>
            <a:endParaRPr lang="id-ID" u="heavy" dirty="0"/>
          </a:p>
        </p:txBody>
      </p:sp>
      <p:sp>
        <p:nvSpPr>
          <p:cNvPr id="69" name="Text Placeholder 68"/>
          <p:cNvSpPr>
            <a:spLocks noGrp="1"/>
          </p:cNvSpPr>
          <p:nvPr>
            <p:ph type="body" sz="quarter" idx="32"/>
          </p:nvPr>
        </p:nvSpPr>
        <p:spPr>
          <a:xfrm>
            <a:off x="5652120" y="3579864"/>
            <a:ext cx="2880320" cy="648073"/>
          </a:xfrm>
        </p:spPr>
        <p:txBody>
          <a:bodyPr/>
          <a:lstStyle/>
          <a:p>
            <a:r>
              <a:rPr lang="en-US" dirty="0" smtClean="0"/>
              <a:t>If the parentage is handled administratively </a:t>
            </a:r>
            <a:r>
              <a:rPr lang="en-US" i="1" dirty="0" smtClean="0"/>
              <a:t>(e.g. Illinois, Washington)</a:t>
            </a:r>
            <a:endParaRPr lang="id-ID" i="1" dirty="0"/>
          </a:p>
        </p:txBody>
      </p:sp>
      <p:sp>
        <p:nvSpPr>
          <p:cNvPr id="71" name="Text Placeholder 70"/>
          <p:cNvSpPr>
            <a:spLocks noGrp="1"/>
          </p:cNvSpPr>
          <p:nvPr>
            <p:ph type="body" sz="quarter" idx="34"/>
          </p:nvPr>
        </p:nvSpPr>
        <p:spPr>
          <a:xfrm>
            <a:off x="5652120" y="3239243"/>
            <a:ext cx="2880320" cy="219362"/>
          </a:xfrm>
        </p:spPr>
        <p:txBody>
          <a:bodyPr/>
          <a:lstStyle/>
          <a:p>
            <a:r>
              <a:rPr lang="en-US" dirty="0" smtClean="0"/>
              <a:t>The same question should be asked</a:t>
            </a:r>
            <a:endParaRPr lang="id-ID" dirty="0"/>
          </a:p>
        </p:txBody>
      </p:sp>
      <p:sp>
        <p:nvSpPr>
          <p:cNvPr id="72" name="Rectangle 71"/>
          <p:cNvSpPr/>
          <p:nvPr/>
        </p:nvSpPr>
        <p:spPr>
          <a:xfrm>
            <a:off x="611560" y="4371950"/>
            <a:ext cx="4104456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Rounded Rectangle 78"/>
          <p:cNvSpPr/>
          <p:nvPr/>
        </p:nvSpPr>
        <p:spPr>
          <a:xfrm>
            <a:off x="5042832" y="1969300"/>
            <a:ext cx="360040" cy="360000"/>
          </a:xfrm>
          <a:prstGeom prst="round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1" name="Freeform 229"/>
          <p:cNvSpPr>
            <a:spLocks/>
          </p:cNvSpPr>
          <p:nvPr/>
        </p:nvSpPr>
        <p:spPr bwMode="auto">
          <a:xfrm>
            <a:off x="5114840" y="1914137"/>
            <a:ext cx="537280" cy="369984"/>
          </a:xfrm>
          <a:custGeom>
            <a:avLst/>
            <a:gdLst>
              <a:gd name="T0" fmla="*/ 124 w 16128"/>
              <a:gd name="T1" fmla="*/ 7223 h 11872"/>
              <a:gd name="T2" fmla="*/ 59 w 16128"/>
              <a:gd name="T3" fmla="*/ 7113 h 11872"/>
              <a:gd name="T4" fmla="*/ 18 w 16128"/>
              <a:gd name="T5" fmla="*/ 6994 h 11872"/>
              <a:gd name="T6" fmla="*/ 1 w 16128"/>
              <a:gd name="T7" fmla="*/ 6871 h 11872"/>
              <a:gd name="T8" fmla="*/ 7 w 16128"/>
              <a:gd name="T9" fmla="*/ 6747 h 11872"/>
              <a:gd name="T10" fmla="*/ 36 w 16128"/>
              <a:gd name="T11" fmla="*/ 6626 h 11872"/>
              <a:gd name="T12" fmla="*/ 90 w 16128"/>
              <a:gd name="T13" fmla="*/ 6512 h 11872"/>
              <a:gd name="T14" fmla="*/ 165 w 16128"/>
              <a:gd name="T15" fmla="*/ 6408 h 11872"/>
              <a:gd name="T16" fmla="*/ 1850 w 16128"/>
              <a:gd name="T17" fmla="*/ 4727 h 11872"/>
              <a:gd name="T18" fmla="*/ 1957 w 16128"/>
              <a:gd name="T19" fmla="*/ 4656 h 11872"/>
              <a:gd name="T20" fmla="*/ 2073 w 16128"/>
              <a:gd name="T21" fmla="*/ 4609 h 11872"/>
              <a:gd name="T22" fmla="*/ 2195 w 16128"/>
              <a:gd name="T23" fmla="*/ 4586 h 11872"/>
              <a:gd name="T24" fmla="*/ 2319 w 16128"/>
              <a:gd name="T25" fmla="*/ 4586 h 11872"/>
              <a:gd name="T26" fmla="*/ 2441 w 16128"/>
              <a:gd name="T27" fmla="*/ 4609 h 11872"/>
              <a:gd name="T28" fmla="*/ 2558 w 16128"/>
              <a:gd name="T29" fmla="*/ 4656 h 11872"/>
              <a:gd name="T30" fmla="*/ 2665 w 16128"/>
              <a:gd name="T31" fmla="*/ 4727 h 11872"/>
              <a:gd name="T32" fmla="*/ 5357 w 16128"/>
              <a:gd name="T33" fmla="*/ 7406 h 11872"/>
              <a:gd name="T34" fmla="*/ 5460 w 16128"/>
              <a:gd name="T35" fmla="*/ 7483 h 11872"/>
              <a:gd name="T36" fmla="*/ 5575 w 16128"/>
              <a:gd name="T37" fmla="*/ 7535 h 11872"/>
              <a:gd name="T38" fmla="*/ 5696 w 16128"/>
              <a:gd name="T39" fmla="*/ 7565 h 11872"/>
              <a:gd name="T40" fmla="*/ 5819 w 16128"/>
              <a:gd name="T41" fmla="*/ 7571 h 11872"/>
              <a:gd name="T42" fmla="*/ 5942 w 16128"/>
              <a:gd name="T43" fmla="*/ 7552 h 11872"/>
              <a:gd name="T44" fmla="*/ 6060 w 16128"/>
              <a:gd name="T45" fmla="*/ 7512 h 11872"/>
              <a:gd name="T46" fmla="*/ 6170 w 16128"/>
              <a:gd name="T47" fmla="*/ 7447 h 11872"/>
              <a:gd name="T48" fmla="*/ 13421 w 16128"/>
              <a:gd name="T49" fmla="*/ 190 h 11872"/>
              <a:gd name="T50" fmla="*/ 13521 w 16128"/>
              <a:gd name="T51" fmla="*/ 107 h 11872"/>
              <a:gd name="T52" fmla="*/ 13634 w 16128"/>
              <a:gd name="T53" fmla="*/ 47 h 11872"/>
              <a:gd name="T54" fmla="*/ 13753 w 16128"/>
              <a:gd name="T55" fmla="*/ 12 h 11872"/>
              <a:gd name="T56" fmla="*/ 13877 w 16128"/>
              <a:gd name="T57" fmla="*/ 0 h 11872"/>
              <a:gd name="T58" fmla="*/ 14000 w 16128"/>
              <a:gd name="T59" fmla="*/ 11 h 11872"/>
              <a:gd name="T60" fmla="*/ 14120 w 16128"/>
              <a:gd name="T61" fmla="*/ 46 h 11872"/>
              <a:gd name="T62" fmla="*/ 14233 w 16128"/>
              <a:gd name="T63" fmla="*/ 105 h 11872"/>
              <a:gd name="T64" fmla="*/ 14334 w 16128"/>
              <a:gd name="T65" fmla="*/ 186 h 11872"/>
              <a:gd name="T66" fmla="*/ 16003 w 16128"/>
              <a:gd name="T67" fmla="*/ 1855 h 11872"/>
              <a:gd name="T68" fmla="*/ 16068 w 16128"/>
              <a:gd name="T69" fmla="*/ 1964 h 11872"/>
              <a:gd name="T70" fmla="*/ 16109 w 16128"/>
              <a:gd name="T71" fmla="*/ 2082 h 11872"/>
              <a:gd name="T72" fmla="*/ 16127 w 16128"/>
              <a:gd name="T73" fmla="*/ 2205 h 11872"/>
              <a:gd name="T74" fmla="*/ 16122 w 16128"/>
              <a:gd name="T75" fmla="*/ 2328 h 11872"/>
              <a:gd name="T76" fmla="*/ 16093 w 16128"/>
              <a:gd name="T77" fmla="*/ 2449 h 11872"/>
              <a:gd name="T78" fmla="*/ 16039 w 16128"/>
              <a:gd name="T79" fmla="*/ 2564 h 11872"/>
              <a:gd name="T80" fmla="*/ 15964 w 16128"/>
              <a:gd name="T81" fmla="*/ 2667 h 11872"/>
              <a:gd name="T82" fmla="*/ 7188 w 16128"/>
              <a:gd name="T83" fmla="*/ 11462 h 11872"/>
              <a:gd name="T84" fmla="*/ 7074 w 16128"/>
              <a:gd name="T85" fmla="*/ 11550 h 11872"/>
              <a:gd name="T86" fmla="*/ 6943 w 16128"/>
              <a:gd name="T87" fmla="*/ 11632 h 11872"/>
              <a:gd name="T88" fmla="*/ 6801 w 16128"/>
              <a:gd name="T89" fmla="*/ 11706 h 11872"/>
              <a:gd name="T90" fmla="*/ 6652 w 16128"/>
              <a:gd name="T91" fmla="*/ 11767 h 11872"/>
              <a:gd name="T92" fmla="*/ 6500 w 16128"/>
              <a:gd name="T93" fmla="*/ 11817 h 11872"/>
              <a:gd name="T94" fmla="*/ 6349 w 16128"/>
              <a:gd name="T95" fmla="*/ 11852 h 11872"/>
              <a:gd name="T96" fmla="*/ 6205 w 16128"/>
              <a:gd name="T97" fmla="*/ 11870 h 11872"/>
              <a:gd name="T98" fmla="*/ 5352 w 16128"/>
              <a:gd name="T99" fmla="*/ 11871 h 11872"/>
              <a:gd name="T100" fmla="*/ 5210 w 16128"/>
              <a:gd name="T101" fmla="*/ 11858 h 11872"/>
              <a:gd name="T102" fmla="*/ 5062 w 16128"/>
              <a:gd name="T103" fmla="*/ 11827 h 11872"/>
              <a:gd name="T104" fmla="*/ 4910 w 16128"/>
              <a:gd name="T105" fmla="*/ 11780 h 11872"/>
              <a:gd name="T106" fmla="*/ 4760 w 16128"/>
              <a:gd name="T107" fmla="*/ 11722 h 11872"/>
              <a:gd name="T108" fmla="*/ 4615 w 16128"/>
              <a:gd name="T109" fmla="*/ 11651 h 11872"/>
              <a:gd name="T110" fmla="*/ 4481 w 16128"/>
              <a:gd name="T111" fmla="*/ 11572 h 11872"/>
              <a:gd name="T112" fmla="*/ 4363 w 16128"/>
              <a:gd name="T113" fmla="*/ 11484 h 11872"/>
              <a:gd name="T114" fmla="*/ 187 w 16128"/>
              <a:gd name="T115" fmla="*/ 7297 h 11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128" h="11872">
                <a:moveTo>
                  <a:pt x="187" y="7297"/>
                </a:moveTo>
                <a:lnTo>
                  <a:pt x="164" y="7273"/>
                </a:lnTo>
                <a:lnTo>
                  <a:pt x="143" y="7248"/>
                </a:lnTo>
                <a:lnTo>
                  <a:pt x="124" y="7223"/>
                </a:lnTo>
                <a:lnTo>
                  <a:pt x="106" y="7196"/>
                </a:lnTo>
                <a:lnTo>
                  <a:pt x="89" y="7168"/>
                </a:lnTo>
                <a:lnTo>
                  <a:pt x="74" y="7141"/>
                </a:lnTo>
                <a:lnTo>
                  <a:pt x="59" y="7113"/>
                </a:lnTo>
                <a:lnTo>
                  <a:pt x="46" y="7084"/>
                </a:lnTo>
                <a:lnTo>
                  <a:pt x="35" y="7054"/>
                </a:lnTo>
                <a:lnTo>
                  <a:pt x="26" y="7024"/>
                </a:lnTo>
                <a:lnTo>
                  <a:pt x="18" y="6994"/>
                </a:lnTo>
                <a:lnTo>
                  <a:pt x="12" y="6964"/>
                </a:lnTo>
                <a:lnTo>
                  <a:pt x="6" y="6933"/>
                </a:lnTo>
                <a:lnTo>
                  <a:pt x="3" y="6902"/>
                </a:lnTo>
                <a:lnTo>
                  <a:pt x="1" y="6871"/>
                </a:lnTo>
                <a:lnTo>
                  <a:pt x="0" y="6841"/>
                </a:lnTo>
                <a:lnTo>
                  <a:pt x="1" y="6809"/>
                </a:lnTo>
                <a:lnTo>
                  <a:pt x="3" y="6778"/>
                </a:lnTo>
                <a:lnTo>
                  <a:pt x="7" y="6747"/>
                </a:lnTo>
                <a:lnTo>
                  <a:pt x="12" y="6717"/>
                </a:lnTo>
                <a:lnTo>
                  <a:pt x="18" y="6687"/>
                </a:lnTo>
                <a:lnTo>
                  <a:pt x="26" y="6656"/>
                </a:lnTo>
                <a:lnTo>
                  <a:pt x="36" y="6626"/>
                </a:lnTo>
                <a:lnTo>
                  <a:pt x="47" y="6597"/>
                </a:lnTo>
                <a:lnTo>
                  <a:pt x="59" y="6569"/>
                </a:lnTo>
                <a:lnTo>
                  <a:pt x="74" y="6539"/>
                </a:lnTo>
                <a:lnTo>
                  <a:pt x="90" y="6512"/>
                </a:lnTo>
                <a:lnTo>
                  <a:pt x="106" y="6485"/>
                </a:lnTo>
                <a:lnTo>
                  <a:pt x="125" y="6459"/>
                </a:lnTo>
                <a:lnTo>
                  <a:pt x="144" y="6432"/>
                </a:lnTo>
                <a:lnTo>
                  <a:pt x="165" y="6408"/>
                </a:lnTo>
                <a:lnTo>
                  <a:pt x="188" y="6384"/>
                </a:lnTo>
                <a:lnTo>
                  <a:pt x="1801" y="4771"/>
                </a:lnTo>
                <a:lnTo>
                  <a:pt x="1824" y="4748"/>
                </a:lnTo>
                <a:lnTo>
                  <a:pt x="1850" y="4727"/>
                </a:lnTo>
                <a:lnTo>
                  <a:pt x="1876" y="4707"/>
                </a:lnTo>
                <a:lnTo>
                  <a:pt x="1902" y="4689"/>
                </a:lnTo>
                <a:lnTo>
                  <a:pt x="1929" y="4671"/>
                </a:lnTo>
                <a:lnTo>
                  <a:pt x="1957" y="4656"/>
                </a:lnTo>
                <a:lnTo>
                  <a:pt x="1985" y="4642"/>
                </a:lnTo>
                <a:lnTo>
                  <a:pt x="2014" y="4630"/>
                </a:lnTo>
                <a:lnTo>
                  <a:pt x="2043" y="4619"/>
                </a:lnTo>
                <a:lnTo>
                  <a:pt x="2073" y="4609"/>
                </a:lnTo>
                <a:lnTo>
                  <a:pt x="2104" y="4601"/>
                </a:lnTo>
                <a:lnTo>
                  <a:pt x="2134" y="4595"/>
                </a:lnTo>
                <a:lnTo>
                  <a:pt x="2164" y="4590"/>
                </a:lnTo>
                <a:lnTo>
                  <a:pt x="2195" y="4586"/>
                </a:lnTo>
                <a:lnTo>
                  <a:pt x="2227" y="4584"/>
                </a:lnTo>
                <a:lnTo>
                  <a:pt x="2257" y="4583"/>
                </a:lnTo>
                <a:lnTo>
                  <a:pt x="2288" y="4584"/>
                </a:lnTo>
                <a:lnTo>
                  <a:pt x="2319" y="4586"/>
                </a:lnTo>
                <a:lnTo>
                  <a:pt x="2350" y="4590"/>
                </a:lnTo>
                <a:lnTo>
                  <a:pt x="2381" y="4595"/>
                </a:lnTo>
                <a:lnTo>
                  <a:pt x="2411" y="4601"/>
                </a:lnTo>
                <a:lnTo>
                  <a:pt x="2441" y="4609"/>
                </a:lnTo>
                <a:lnTo>
                  <a:pt x="2472" y="4619"/>
                </a:lnTo>
                <a:lnTo>
                  <a:pt x="2501" y="4630"/>
                </a:lnTo>
                <a:lnTo>
                  <a:pt x="2529" y="4642"/>
                </a:lnTo>
                <a:lnTo>
                  <a:pt x="2558" y="4656"/>
                </a:lnTo>
                <a:lnTo>
                  <a:pt x="2586" y="4671"/>
                </a:lnTo>
                <a:lnTo>
                  <a:pt x="2613" y="4689"/>
                </a:lnTo>
                <a:lnTo>
                  <a:pt x="2639" y="4707"/>
                </a:lnTo>
                <a:lnTo>
                  <a:pt x="2665" y="4727"/>
                </a:lnTo>
                <a:lnTo>
                  <a:pt x="2689" y="4748"/>
                </a:lnTo>
                <a:lnTo>
                  <a:pt x="2714" y="4770"/>
                </a:lnTo>
                <a:lnTo>
                  <a:pt x="5332" y="7384"/>
                </a:lnTo>
                <a:lnTo>
                  <a:pt x="5357" y="7406"/>
                </a:lnTo>
                <a:lnTo>
                  <a:pt x="5382" y="7427"/>
                </a:lnTo>
                <a:lnTo>
                  <a:pt x="5407" y="7448"/>
                </a:lnTo>
                <a:lnTo>
                  <a:pt x="5433" y="7466"/>
                </a:lnTo>
                <a:lnTo>
                  <a:pt x="5460" y="7483"/>
                </a:lnTo>
                <a:lnTo>
                  <a:pt x="5489" y="7498"/>
                </a:lnTo>
                <a:lnTo>
                  <a:pt x="5517" y="7512"/>
                </a:lnTo>
                <a:lnTo>
                  <a:pt x="5546" y="7524"/>
                </a:lnTo>
                <a:lnTo>
                  <a:pt x="5575" y="7535"/>
                </a:lnTo>
                <a:lnTo>
                  <a:pt x="5604" y="7545"/>
                </a:lnTo>
                <a:lnTo>
                  <a:pt x="5635" y="7553"/>
                </a:lnTo>
                <a:lnTo>
                  <a:pt x="5665" y="7559"/>
                </a:lnTo>
                <a:lnTo>
                  <a:pt x="5696" y="7565"/>
                </a:lnTo>
                <a:lnTo>
                  <a:pt x="5726" y="7569"/>
                </a:lnTo>
                <a:lnTo>
                  <a:pt x="5758" y="7571"/>
                </a:lnTo>
                <a:lnTo>
                  <a:pt x="5789" y="7572"/>
                </a:lnTo>
                <a:lnTo>
                  <a:pt x="5819" y="7571"/>
                </a:lnTo>
                <a:lnTo>
                  <a:pt x="5850" y="7569"/>
                </a:lnTo>
                <a:lnTo>
                  <a:pt x="5882" y="7565"/>
                </a:lnTo>
                <a:lnTo>
                  <a:pt x="5912" y="7559"/>
                </a:lnTo>
                <a:lnTo>
                  <a:pt x="5942" y="7552"/>
                </a:lnTo>
                <a:lnTo>
                  <a:pt x="5972" y="7544"/>
                </a:lnTo>
                <a:lnTo>
                  <a:pt x="6003" y="7535"/>
                </a:lnTo>
                <a:lnTo>
                  <a:pt x="6032" y="7524"/>
                </a:lnTo>
                <a:lnTo>
                  <a:pt x="6060" y="7512"/>
                </a:lnTo>
                <a:lnTo>
                  <a:pt x="6089" y="7498"/>
                </a:lnTo>
                <a:lnTo>
                  <a:pt x="6117" y="7482"/>
                </a:lnTo>
                <a:lnTo>
                  <a:pt x="6144" y="7465"/>
                </a:lnTo>
                <a:lnTo>
                  <a:pt x="6170" y="7447"/>
                </a:lnTo>
                <a:lnTo>
                  <a:pt x="6196" y="7426"/>
                </a:lnTo>
                <a:lnTo>
                  <a:pt x="6220" y="7405"/>
                </a:lnTo>
                <a:lnTo>
                  <a:pt x="6245" y="7383"/>
                </a:lnTo>
                <a:lnTo>
                  <a:pt x="13421" y="190"/>
                </a:lnTo>
                <a:lnTo>
                  <a:pt x="13445" y="166"/>
                </a:lnTo>
                <a:lnTo>
                  <a:pt x="13470" y="145"/>
                </a:lnTo>
                <a:lnTo>
                  <a:pt x="13495" y="125"/>
                </a:lnTo>
                <a:lnTo>
                  <a:pt x="13521" y="107"/>
                </a:lnTo>
                <a:lnTo>
                  <a:pt x="13549" y="90"/>
                </a:lnTo>
                <a:lnTo>
                  <a:pt x="13577" y="75"/>
                </a:lnTo>
                <a:lnTo>
                  <a:pt x="13605" y="60"/>
                </a:lnTo>
                <a:lnTo>
                  <a:pt x="13634" y="47"/>
                </a:lnTo>
                <a:lnTo>
                  <a:pt x="13663" y="36"/>
                </a:lnTo>
                <a:lnTo>
                  <a:pt x="13693" y="27"/>
                </a:lnTo>
                <a:lnTo>
                  <a:pt x="13723" y="19"/>
                </a:lnTo>
                <a:lnTo>
                  <a:pt x="13753" y="12"/>
                </a:lnTo>
                <a:lnTo>
                  <a:pt x="13784" y="7"/>
                </a:lnTo>
                <a:lnTo>
                  <a:pt x="13815" y="3"/>
                </a:lnTo>
                <a:lnTo>
                  <a:pt x="13846" y="1"/>
                </a:lnTo>
                <a:lnTo>
                  <a:pt x="13877" y="0"/>
                </a:lnTo>
                <a:lnTo>
                  <a:pt x="13908" y="1"/>
                </a:lnTo>
                <a:lnTo>
                  <a:pt x="13939" y="3"/>
                </a:lnTo>
                <a:lnTo>
                  <a:pt x="13970" y="6"/>
                </a:lnTo>
                <a:lnTo>
                  <a:pt x="14000" y="11"/>
                </a:lnTo>
                <a:lnTo>
                  <a:pt x="14031" y="18"/>
                </a:lnTo>
                <a:lnTo>
                  <a:pt x="14062" y="26"/>
                </a:lnTo>
                <a:lnTo>
                  <a:pt x="14091" y="35"/>
                </a:lnTo>
                <a:lnTo>
                  <a:pt x="14120" y="46"/>
                </a:lnTo>
                <a:lnTo>
                  <a:pt x="14149" y="58"/>
                </a:lnTo>
                <a:lnTo>
                  <a:pt x="14178" y="73"/>
                </a:lnTo>
                <a:lnTo>
                  <a:pt x="14206" y="88"/>
                </a:lnTo>
                <a:lnTo>
                  <a:pt x="14233" y="105"/>
                </a:lnTo>
                <a:lnTo>
                  <a:pt x="14259" y="123"/>
                </a:lnTo>
                <a:lnTo>
                  <a:pt x="14285" y="143"/>
                </a:lnTo>
                <a:lnTo>
                  <a:pt x="14310" y="164"/>
                </a:lnTo>
                <a:lnTo>
                  <a:pt x="14334" y="186"/>
                </a:lnTo>
                <a:lnTo>
                  <a:pt x="15938" y="1780"/>
                </a:lnTo>
                <a:lnTo>
                  <a:pt x="15962" y="1804"/>
                </a:lnTo>
                <a:lnTo>
                  <a:pt x="15983" y="1829"/>
                </a:lnTo>
                <a:lnTo>
                  <a:pt x="16003" y="1855"/>
                </a:lnTo>
                <a:lnTo>
                  <a:pt x="16021" y="1881"/>
                </a:lnTo>
                <a:lnTo>
                  <a:pt x="16038" y="1908"/>
                </a:lnTo>
                <a:lnTo>
                  <a:pt x="16053" y="1935"/>
                </a:lnTo>
                <a:lnTo>
                  <a:pt x="16068" y="1964"/>
                </a:lnTo>
                <a:lnTo>
                  <a:pt x="16081" y="1993"/>
                </a:lnTo>
                <a:lnTo>
                  <a:pt x="16092" y="2022"/>
                </a:lnTo>
                <a:lnTo>
                  <a:pt x="16101" y="2051"/>
                </a:lnTo>
                <a:lnTo>
                  <a:pt x="16109" y="2082"/>
                </a:lnTo>
                <a:lnTo>
                  <a:pt x="16116" y="2112"/>
                </a:lnTo>
                <a:lnTo>
                  <a:pt x="16121" y="2143"/>
                </a:lnTo>
                <a:lnTo>
                  <a:pt x="16125" y="2173"/>
                </a:lnTo>
                <a:lnTo>
                  <a:pt x="16127" y="2205"/>
                </a:lnTo>
                <a:lnTo>
                  <a:pt x="16128" y="2236"/>
                </a:lnTo>
                <a:lnTo>
                  <a:pt x="16127" y="2266"/>
                </a:lnTo>
                <a:lnTo>
                  <a:pt x="16125" y="2297"/>
                </a:lnTo>
                <a:lnTo>
                  <a:pt x="16122" y="2328"/>
                </a:lnTo>
                <a:lnTo>
                  <a:pt x="16117" y="2359"/>
                </a:lnTo>
                <a:lnTo>
                  <a:pt x="16110" y="2389"/>
                </a:lnTo>
                <a:lnTo>
                  <a:pt x="16102" y="2419"/>
                </a:lnTo>
                <a:lnTo>
                  <a:pt x="16093" y="2449"/>
                </a:lnTo>
                <a:lnTo>
                  <a:pt x="16082" y="2478"/>
                </a:lnTo>
                <a:lnTo>
                  <a:pt x="16069" y="2507"/>
                </a:lnTo>
                <a:lnTo>
                  <a:pt x="16055" y="2535"/>
                </a:lnTo>
                <a:lnTo>
                  <a:pt x="16039" y="2564"/>
                </a:lnTo>
                <a:lnTo>
                  <a:pt x="16023" y="2591"/>
                </a:lnTo>
                <a:lnTo>
                  <a:pt x="16004" y="2617"/>
                </a:lnTo>
                <a:lnTo>
                  <a:pt x="15985" y="2642"/>
                </a:lnTo>
                <a:lnTo>
                  <a:pt x="15964" y="2667"/>
                </a:lnTo>
                <a:lnTo>
                  <a:pt x="15941" y="2692"/>
                </a:lnTo>
                <a:lnTo>
                  <a:pt x="7238" y="11415"/>
                </a:lnTo>
                <a:lnTo>
                  <a:pt x="7214" y="11439"/>
                </a:lnTo>
                <a:lnTo>
                  <a:pt x="7188" y="11462"/>
                </a:lnTo>
                <a:lnTo>
                  <a:pt x="7162" y="11485"/>
                </a:lnTo>
                <a:lnTo>
                  <a:pt x="7134" y="11507"/>
                </a:lnTo>
                <a:lnTo>
                  <a:pt x="7104" y="11529"/>
                </a:lnTo>
                <a:lnTo>
                  <a:pt x="7074" y="11550"/>
                </a:lnTo>
                <a:lnTo>
                  <a:pt x="7043" y="11572"/>
                </a:lnTo>
                <a:lnTo>
                  <a:pt x="7011" y="11593"/>
                </a:lnTo>
                <a:lnTo>
                  <a:pt x="6977" y="11613"/>
                </a:lnTo>
                <a:lnTo>
                  <a:pt x="6943" y="11632"/>
                </a:lnTo>
                <a:lnTo>
                  <a:pt x="6909" y="11651"/>
                </a:lnTo>
                <a:lnTo>
                  <a:pt x="6874" y="11670"/>
                </a:lnTo>
                <a:lnTo>
                  <a:pt x="6837" y="11688"/>
                </a:lnTo>
                <a:lnTo>
                  <a:pt x="6801" y="11706"/>
                </a:lnTo>
                <a:lnTo>
                  <a:pt x="6765" y="11722"/>
                </a:lnTo>
                <a:lnTo>
                  <a:pt x="6727" y="11738"/>
                </a:lnTo>
                <a:lnTo>
                  <a:pt x="6689" y="11753"/>
                </a:lnTo>
                <a:lnTo>
                  <a:pt x="6652" y="11767"/>
                </a:lnTo>
                <a:lnTo>
                  <a:pt x="6613" y="11781"/>
                </a:lnTo>
                <a:lnTo>
                  <a:pt x="6576" y="11793"/>
                </a:lnTo>
                <a:lnTo>
                  <a:pt x="6538" y="11805"/>
                </a:lnTo>
                <a:lnTo>
                  <a:pt x="6500" y="11817"/>
                </a:lnTo>
                <a:lnTo>
                  <a:pt x="6461" y="11827"/>
                </a:lnTo>
                <a:lnTo>
                  <a:pt x="6424" y="11836"/>
                </a:lnTo>
                <a:lnTo>
                  <a:pt x="6387" y="11844"/>
                </a:lnTo>
                <a:lnTo>
                  <a:pt x="6349" y="11852"/>
                </a:lnTo>
                <a:lnTo>
                  <a:pt x="6313" y="11858"/>
                </a:lnTo>
                <a:lnTo>
                  <a:pt x="6277" y="11863"/>
                </a:lnTo>
                <a:lnTo>
                  <a:pt x="6241" y="11867"/>
                </a:lnTo>
                <a:lnTo>
                  <a:pt x="6205" y="11870"/>
                </a:lnTo>
                <a:lnTo>
                  <a:pt x="6171" y="11871"/>
                </a:lnTo>
                <a:lnTo>
                  <a:pt x="6138" y="11872"/>
                </a:lnTo>
                <a:lnTo>
                  <a:pt x="5386" y="11872"/>
                </a:lnTo>
                <a:lnTo>
                  <a:pt x="5352" y="11871"/>
                </a:lnTo>
                <a:lnTo>
                  <a:pt x="5318" y="11870"/>
                </a:lnTo>
                <a:lnTo>
                  <a:pt x="5283" y="11867"/>
                </a:lnTo>
                <a:lnTo>
                  <a:pt x="5247" y="11863"/>
                </a:lnTo>
                <a:lnTo>
                  <a:pt x="5210" y="11858"/>
                </a:lnTo>
                <a:lnTo>
                  <a:pt x="5174" y="11851"/>
                </a:lnTo>
                <a:lnTo>
                  <a:pt x="5137" y="11844"/>
                </a:lnTo>
                <a:lnTo>
                  <a:pt x="5099" y="11836"/>
                </a:lnTo>
                <a:lnTo>
                  <a:pt x="5062" y="11827"/>
                </a:lnTo>
                <a:lnTo>
                  <a:pt x="5024" y="11817"/>
                </a:lnTo>
                <a:lnTo>
                  <a:pt x="4986" y="11805"/>
                </a:lnTo>
                <a:lnTo>
                  <a:pt x="4948" y="11793"/>
                </a:lnTo>
                <a:lnTo>
                  <a:pt x="4910" y="11780"/>
                </a:lnTo>
                <a:lnTo>
                  <a:pt x="4872" y="11767"/>
                </a:lnTo>
                <a:lnTo>
                  <a:pt x="4834" y="11753"/>
                </a:lnTo>
                <a:lnTo>
                  <a:pt x="4796" y="11738"/>
                </a:lnTo>
                <a:lnTo>
                  <a:pt x="4760" y="11722"/>
                </a:lnTo>
                <a:lnTo>
                  <a:pt x="4722" y="11705"/>
                </a:lnTo>
                <a:lnTo>
                  <a:pt x="4686" y="11688"/>
                </a:lnTo>
                <a:lnTo>
                  <a:pt x="4650" y="11669"/>
                </a:lnTo>
                <a:lnTo>
                  <a:pt x="4615" y="11651"/>
                </a:lnTo>
                <a:lnTo>
                  <a:pt x="4580" y="11632"/>
                </a:lnTo>
                <a:lnTo>
                  <a:pt x="4546" y="11612"/>
                </a:lnTo>
                <a:lnTo>
                  <a:pt x="4513" y="11592"/>
                </a:lnTo>
                <a:lnTo>
                  <a:pt x="4481" y="11572"/>
                </a:lnTo>
                <a:lnTo>
                  <a:pt x="4449" y="11550"/>
                </a:lnTo>
                <a:lnTo>
                  <a:pt x="4419" y="11528"/>
                </a:lnTo>
                <a:lnTo>
                  <a:pt x="4390" y="11506"/>
                </a:lnTo>
                <a:lnTo>
                  <a:pt x="4363" y="11484"/>
                </a:lnTo>
                <a:lnTo>
                  <a:pt x="4335" y="11462"/>
                </a:lnTo>
                <a:lnTo>
                  <a:pt x="4310" y="11439"/>
                </a:lnTo>
                <a:lnTo>
                  <a:pt x="4286" y="11414"/>
                </a:lnTo>
                <a:lnTo>
                  <a:pt x="187" y="7297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2" name="Rounded Rectangle 81"/>
          <p:cNvSpPr/>
          <p:nvPr/>
        </p:nvSpPr>
        <p:spPr>
          <a:xfrm>
            <a:off x="5042832" y="3242084"/>
            <a:ext cx="360040" cy="360000"/>
          </a:xfrm>
          <a:prstGeom prst="round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3" name="Freeform 229"/>
          <p:cNvSpPr>
            <a:spLocks/>
          </p:cNvSpPr>
          <p:nvPr/>
        </p:nvSpPr>
        <p:spPr bwMode="auto">
          <a:xfrm>
            <a:off x="5114840" y="3186921"/>
            <a:ext cx="537280" cy="369984"/>
          </a:xfrm>
          <a:custGeom>
            <a:avLst/>
            <a:gdLst>
              <a:gd name="T0" fmla="*/ 124 w 16128"/>
              <a:gd name="T1" fmla="*/ 7223 h 11872"/>
              <a:gd name="T2" fmla="*/ 59 w 16128"/>
              <a:gd name="T3" fmla="*/ 7113 h 11872"/>
              <a:gd name="T4" fmla="*/ 18 w 16128"/>
              <a:gd name="T5" fmla="*/ 6994 h 11872"/>
              <a:gd name="T6" fmla="*/ 1 w 16128"/>
              <a:gd name="T7" fmla="*/ 6871 h 11872"/>
              <a:gd name="T8" fmla="*/ 7 w 16128"/>
              <a:gd name="T9" fmla="*/ 6747 h 11872"/>
              <a:gd name="T10" fmla="*/ 36 w 16128"/>
              <a:gd name="T11" fmla="*/ 6626 h 11872"/>
              <a:gd name="T12" fmla="*/ 90 w 16128"/>
              <a:gd name="T13" fmla="*/ 6512 h 11872"/>
              <a:gd name="T14" fmla="*/ 165 w 16128"/>
              <a:gd name="T15" fmla="*/ 6408 h 11872"/>
              <a:gd name="T16" fmla="*/ 1850 w 16128"/>
              <a:gd name="T17" fmla="*/ 4727 h 11872"/>
              <a:gd name="T18" fmla="*/ 1957 w 16128"/>
              <a:gd name="T19" fmla="*/ 4656 h 11872"/>
              <a:gd name="T20" fmla="*/ 2073 w 16128"/>
              <a:gd name="T21" fmla="*/ 4609 h 11872"/>
              <a:gd name="T22" fmla="*/ 2195 w 16128"/>
              <a:gd name="T23" fmla="*/ 4586 h 11872"/>
              <a:gd name="T24" fmla="*/ 2319 w 16128"/>
              <a:gd name="T25" fmla="*/ 4586 h 11872"/>
              <a:gd name="T26" fmla="*/ 2441 w 16128"/>
              <a:gd name="T27" fmla="*/ 4609 h 11872"/>
              <a:gd name="T28" fmla="*/ 2558 w 16128"/>
              <a:gd name="T29" fmla="*/ 4656 h 11872"/>
              <a:gd name="T30" fmla="*/ 2665 w 16128"/>
              <a:gd name="T31" fmla="*/ 4727 h 11872"/>
              <a:gd name="T32" fmla="*/ 5357 w 16128"/>
              <a:gd name="T33" fmla="*/ 7406 h 11872"/>
              <a:gd name="T34" fmla="*/ 5460 w 16128"/>
              <a:gd name="T35" fmla="*/ 7483 h 11872"/>
              <a:gd name="T36" fmla="*/ 5575 w 16128"/>
              <a:gd name="T37" fmla="*/ 7535 h 11872"/>
              <a:gd name="T38" fmla="*/ 5696 w 16128"/>
              <a:gd name="T39" fmla="*/ 7565 h 11872"/>
              <a:gd name="T40" fmla="*/ 5819 w 16128"/>
              <a:gd name="T41" fmla="*/ 7571 h 11872"/>
              <a:gd name="T42" fmla="*/ 5942 w 16128"/>
              <a:gd name="T43" fmla="*/ 7552 h 11872"/>
              <a:gd name="T44" fmla="*/ 6060 w 16128"/>
              <a:gd name="T45" fmla="*/ 7512 h 11872"/>
              <a:gd name="T46" fmla="*/ 6170 w 16128"/>
              <a:gd name="T47" fmla="*/ 7447 h 11872"/>
              <a:gd name="T48" fmla="*/ 13421 w 16128"/>
              <a:gd name="T49" fmla="*/ 190 h 11872"/>
              <a:gd name="T50" fmla="*/ 13521 w 16128"/>
              <a:gd name="T51" fmla="*/ 107 h 11872"/>
              <a:gd name="T52" fmla="*/ 13634 w 16128"/>
              <a:gd name="T53" fmla="*/ 47 h 11872"/>
              <a:gd name="T54" fmla="*/ 13753 w 16128"/>
              <a:gd name="T55" fmla="*/ 12 h 11872"/>
              <a:gd name="T56" fmla="*/ 13877 w 16128"/>
              <a:gd name="T57" fmla="*/ 0 h 11872"/>
              <a:gd name="T58" fmla="*/ 14000 w 16128"/>
              <a:gd name="T59" fmla="*/ 11 h 11872"/>
              <a:gd name="T60" fmla="*/ 14120 w 16128"/>
              <a:gd name="T61" fmla="*/ 46 h 11872"/>
              <a:gd name="T62" fmla="*/ 14233 w 16128"/>
              <a:gd name="T63" fmla="*/ 105 h 11872"/>
              <a:gd name="T64" fmla="*/ 14334 w 16128"/>
              <a:gd name="T65" fmla="*/ 186 h 11872"/>
              <a:gd name="T66" fmla="*/ 16003 w 16128"/>
              <a:gd name="T67" fmla="*/ 1855 h 11872"/>
              <a:gd name="T68" fmla="*/ 16068 w 16128"/>
              <a:gd name="T69" fmla="*/ 1964 h 11872"/>
              <a:gd name="T70" fmla="*/ 16109 w 16128"/>
              <a:gd name="T71" fmla="*/ 2082 h 11872"/>
              <a:gd name="T72" fmla="*/ 16127 w 16128"/>
              <a:gd name="T73" fmla="*/ 2205 h 11872"/>
              <a:gd name="T74" fmla="*/ 16122 w 16128"/>
              <a:gd name="T75" fmla="*/ 2328 h 11872"/>
              <a:gd name="T76" fmla="*/ 16093 w 16128"/>
              <a:gd name="T77" fmla="*/ 2449 h 11872"/>
              <a:gd name="T78" fmla="*/ 16039 w 16128"/>
              <a:gd name="T79" fmla="*/ 2564 h 11872"/>
              <a:gd name="T80" fmla="*/ 15964 w 16128"/>
              <a:gd name="T81" fmla="*/ 2667 h 11872"/>
              <a:gd name="T82" fmla="*/ 7188 w 16128"/>
              <a:gd name="T83" fmla="*/ 11462 h 11872"/>
              <a:gd name="T84" fmla="*/ 7074 w 16128"/>
              <a:gd name="T85" fmla="*/ 11550 h 11872"/>
              <a:gd name="T86" fmla="*/ 6943 w 16128"/>
              <a:gd name="T87" fmla="*/ 11632 h 11872"/>
              <a:gd name="T88" fmla="*/ 6801 w 16128"/>
              <a:gd name="T89" fmla="*/ 11706 h 11872"/>
              <a:gd name="T90" fmla="*/ 6652 w 16128"/>
              <a:gd name="T91" fmla="*/ 11767 h 11872"/>
              <a:gd name="T92" fmla="*/ 6500 w 16128"/>
              <a:gd name="T93" fmla="*/ 11817 h 11872"/>
              <a:gd name="T94" fmla="*/ 6349 w 16128"/>
              <a:gd name="T95" fmla="*/ 11852 h 11872"/>
              <a:gd name="T96" fmla="*/ 6205 w 16128"/>
              <a:gd name="T97" fmla="*/ 11870 h 11872"/>
              <a:gd name="T98" fmla="*/ 5352 w 16128"/>
              <a:gd name="T99" fmla="*/ 11871 h 11872"/>
              <a:gd name="T100" fmla="*/ 5210 w 16128"/>
              <a:gd name="T101" fmla="*/ 11858 h 11872"/>
              <a:gd name="T102" fmla="*/ 5062 w 16128"/>
              <a:gd name="T103" fmla="*/ 11827 h 11872"/>
              <a:gd name="T104" fmla="*/ 4910 w 16128"/>
              <a:gd name="T105" fmla="*/ 11780 h 11872"/>
              <a:gd name="T106" fmla="*/ 4760 w 16128"/>
              <a:gd name="T107" fmla="*/ 11722 h 11872"/>
              <a:gd name="T108" fmla="*/ 4615 w 16128"/>
              <a:gd name="T109" fmla="*/ 11651 h 11872"/>
              <a:gd name="T110" fmla="*/ 4481 w 16128"/>
              <a:gd name="T111" fmla="*/ 11572 h 11872"/>
              <a:gd name="T112" fmla="*/ 4363 w 16128"/>
              <a:gd name="T113" fmla="*/ 11484 h 11872"/>
              <a:gd name="T114" fmla="*/ 187 w 16128"/>
              <a:gd name="T115" fmla="*/ 7297 h 11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128" h="11872">
                <a:moveTo>
                  <a:pt x="187" y="7297"/>
                </a:moveTo>
                <a:lnTo>
                  <a:pt x="164" y="7273"/>
                </a:lnTo>
                <a:lnTo>
                  <a:pt x="143" y="7248"/>
                </a:lnTo>
                <a:lnTo>
                  <a:pt x="124" y="7223"/>
                </a:lnTo>
                <a:lnTo>
                  <a:pt x="106" y="7196"/>
                </a:lnTo>
                <a:lnTo>
                  <a:pt x="89" y="7168"/>
                </a:lnTo>
                <a:lnTo>
                  <a:pt x="74" y="7141"/>
                </a:lnTo>
                <a:lnTo>
                  <a:pt x="59" y="7113"/>
                </a:lnTo>
                <a:lnTo>
                  <a:pt x="46" y="7084"/>
                </a:lnTo>
                <a:lnTo>
                  <a:pt x="35" y="7054"/>
                </a:lnTo>
                <a:lnTo>
                  <a:pt x="26" y="7024"/>
                </a:lnTo>
                <a:lnTo>
                  <a:pt x="18" y="6994"/>
                </a:lnTo>
                <a:lnTo>
                  <a:pt x="12" y="6964"/>
                </a:lnTo>
                <a:lnTo>
                  <a:pt x="6" y="6933"/>
                </a:lnTo>
                <a:lnTo>
                  <a:pt x="3" y="6902"/>
                </a:lnTo>
                <a:lnTo>
                  <a:pt x="1" y="6871"/>
                </a:lnTo>
                <a:lnTo>
                  <a:pt x="0" y="6841"/>
                </a:lnTo>
                <a:lnTo>
                  <a:pt x="1" y="6809"/>
                </a:lnTo>
                <a:lnTo>
                  <a:pt x="3" y="6778"/>
                </a:lnTo>
                <a:lnTo>
                  <a:pt x="7" y="6747"/>
                </a:lnTo>
                <a:lnTo>
                  <a:pt x="12" y="6717"/>
                </a:lnTo>
                <a:lnTo>
                  <a:pt x="18" y="6687"/>
                </a:lnTo>
                <a:lnTo>
                  <a:pt x="26" y="6656"/>
                </a:lnTo>
                <a:lnTo>
                  <a:pt x="36" y="6626"/>
                </a:lnTo>
                <a:lnTo>
                  <a:pt x="47" y="6597"/>
                </a:lnTo>
                <a:lnTo>
                  <a:pt x="59" y="6569"/>
                </a:lnTo>
                <a:lnTo>
                  <a:pt x="74" y="6539"/>
                </a:lnTo>
                <a:lnTo>
                  <a:pt x="90" y="6512"/>
                </a:lnTo>
                <a:lnTo>
                  <a:pt x="106" y="6485"/>
                </a:lnTo>
                <a:lnTo>
                  <a:pt x="125" y="6459"/>
                </a:lnTo>
                <a:lnTo>
                  <a:pt x="144" y="6432"/>
                </a:lnTo>
                <a:lnTo>
                  <a:pt x="165" y="6408"/>
                </a:lnTo>
                <a:lnTo>
                  <a:pt x="188" y="6384"/>
                </a:lnTo>
                <a:lnTo>
                  <a:pt x="1801" y="4771"/>
                </a:lnTo>
                <a:lnTo>
                  <a:pt x="1824" y="4748"/>
                </a:lnTo>
                <a:lnTo>
                  <a:pt x="1850" y="4727"/>
                </a:lnTo>
                <a:lnTo>
                  <a:pt x="1876" y="4707"/>
                </a:lnTo>
                <a:lnTo>
                  <a:pt x="1902" y="4689"/>
                </a:lnTo>
                <a:lnTo>
                  <a:pt x="1929" y="4671"/>
                </a:lnTo>
                <a:lnTo>
                  <a:pt x="1957" y="4656"/>
                </a:lnTo>
                <a:lnTo>
                  <a:pt x="1985" y="4642"/>
                </a:lnTo>
                <a:lnTo>
                  <a:pt x="2014" y="4630"/>
                </a:lnTo>
                <a:lnTo>
                  <a:pt x="2043" y="4619"/>
                </a:lnTo>
                <a:lnTo>
                  <a:pt x="2073" y="4609"/>
                </a:lnTo>
                <a:lnTo>
                  <a:pt x="2104" y="4601"/>
                </a:lnTo>
                <a:lnTo>
                  <a:pt x="2134" y="4595"/>
                </a:lnTo>
                <a:lnTo>
                  <a:pt x="2164" y="4590"/>
                </a:lnTo>
                <a:lnTo>
                  <a:pt x="2195" y="4586"/>
                </a:lnTo>
                <a:lnTo>
                  <a:pt x="2227" y="4584"/>
                </a:lnTo>
                <a:lnTo>
                  <a:pt x="2257" y="4583"/>
                </a:lnTo>
                <a:lnTo>
                  <a:pt x="2288" y="4584"/>
                </a:lnTo>
                <a:lnTo>
                  <a:pt x="2319" y="4586"/>
                </a:lnTo>
                <a:lnTo>
                  <a:pt x="2350" y="4590"/>
                </a:lnTo>
                <a:lnTo>
                  <a:pt x="2381" y="4595"/>
                </a:lnTo>
                <a:lnTo>
                  <a:pt x="2411" y="4601"/>
                </a:lnTo>
                <a:lnTo>
                  <a:pt x="2441" y="4609"/>
                </a:lnTo>
                <a:lnTo>
                  <a:pt x="2472" y="4619"/>
                </a:lnTo>
                <a:lnTo>
                  <a:pt x="2501" y="4630"/>
                </a:lnTo>
                <a:lnTo>
                  <a:pt x="2529" y="4642"/>
                </a:lnTo>
                <a:lnTo>
                  <a:pt x="2558" y="4656"/>
                </a:lnTo>
                <a:lnTo>
                  <a:pt x="2586" y="4671"/>
                </a:lnTo>
                <a:lnTo>
                  <a:pt x="2613" y="4689"/>
                </a:lnTo>
                <a:lnTo>
                  <a:pt x="2639" y="4707"/>
                </a:lnTo>
                <a:lnTo>
                  <a:pt x="2665" y="4727"/>
                </a:lnTo>
                <a:lnTo>
                  <a:pt x="2689" y="4748"/>
                </a:lnTo>
                <a:lnTo>
                  <a:pt x="2714" y="4770"/>
                </a:lnTo>
                <a:lnTo>
                  <a:pt x="5332" y="7384"/>
                </a:lnTo>
                <a:lnTo>
                  <a:pt x="5357" y="7406"/>
                </a:lnTo>
                <a:lnTo>
                  <a:pt x="5382" y="7427"/>
                </a:lnTo>
                <a:lnTo>
                  <a:pt x="5407" y="7448"/>
                </a:lnTo>
                <a:lnTo>
                  <a:pt x="5433" y="7466"/>
                </a:lnTo>
                <a:lnTo>
                  <a:pt x="5460" y="7483"/>
                </a:lnTo>
                <a:lnTo>
                  <a:pt x="5489" y="7498"/>
                </a:lnTo>
                <a:lnTo>
                  <a:pt x="5517" y="7512"/>
                </a:lnTo>
                <a:lnTo>
                  <a:pt x="5546" y="7524"/>
                </a:lnTo>
                <a:lnTo>
                  <a:pt x="5575" y="7535"/>
                </a:lnTo>
                <a:lnTo>
                  <a:pt x="5604" y="7545"/>
                </a:lnTo>
                <a:lnTo>
                  <a:pt x="5635" y="7553"/>
                </a:lnTo>
                <a:lnTo>
                  <a:pt x="5665" y="7559"/>
                </a:lnTo>
                <a:lnTo>
                  <a:pt x="5696" y="7565"/>
                </a:lnTo>
                <a:lnTo>
                  <a:pt x="5726" y="7569"/>
                </a:lnTo>
                <a:lnTo>
                  <a:pt x="5758" y="7571"/>
                </a:lnTo>
                <a:lnTo>
                  <a:pt x="5789" y="7572"/>
                </a:lnTo>
                <a:lnTo>
                  <a:pt x="5819" y="7571"/>
                </a:lnTo>
                <a:lnTo>
                  <a:pt x="5850" y="7569"/>
                </a:lnTo>
                <a:lnTo>
                  <a:pt x="5882" y="7565"/>
                </a:lnTo>
                <a:lnTo>
                  <a:pt x="5912" y="7559"/>
                </a:lnTo>
                <a:lnTo>
                  <a:pt x="5942" y="7552"/>
                </a:lnTo>
                <a:lnTo>
                  <a:pt x="5972" y="7544"/>
                </a:lnTo>
                <a:lnTo>
                  <a:pt x="6003" y="7535"/>
                </a:lnTo>
                <a:lnTo>
                  <a:pt x="6032" y="7524"/>
                </a:lnTo>
                <a:lnTo>
                  <a:pt x="6060" y="7512"/>
                </a:lnTo>
                <a:lnTo>
                  <a:pt x="6089" y="7498"/>
                </a:lnTo>
                <a:lnTo>
                  <a:pt x="6117" y="7482"/>
                </a:lnTo>
                <a:lnTo>
                  <a:pt x="6144" y="7465"/>
                </a:lnTo>
                <a:lnTo>
                  <a:pt x="6170" y="7447"/>
                </a:lnTo>
                <a:lnTo>
                  <a:pt x="6196" y="7426"/>
                </a:lnTo>
                <a:lnTo>
                  <a:pt x="6220" y="7405"/>
                </a:lnTo>
                <a:lnTo>
                  <a:pt x="6245" y="7383"/>
                </a:lnTo>
                <a:lnTo>
                  <a:pt x="13421" y="190"/>
                </a:lnTo>
                <a:lnTo>
                  <a:pt x="13445" y="166"/>
                </a:lnTo>
                <a:lnTo>
                  <a:pt x="13470" y="145"/>
                </a:lnTo>
                <a:lnTo>
                  <a:pt x="13495" y="125"/>
                </a:lnTo>
                <a:lnTo>
                  <a:pt x="13521" y="107"/>
                </a:lnTo>
                <a:lnTo>
                  <a:pt x="13549" y="90"/>
                </a:lnTo>
                <a:lnTo>
                  <a:pt x="13577" y="75"/>
                </a:lnTo>
                <a:lnTo>
                  <a:pt x="13605" y="60"/>
                </a:lnTo>
                <a:lnTo>
                  <a:pt x="13634" y="47"/>
                </a:lnTo>
                <a:lnTo>
                  <a:pt x="13663" y="36"/>
                </a:lnTo>
                <a:lnTo>
                  <a:pt x="13693" y="27"/>
                </a:lnTo>
                <a:lnTo>
                  <a:pt x="13723" y="19"/>
                </a:lnTo>
                <a:lnTo>
                  <a:pt x="13753" y="12"/>
                </a:lnTo>
                <a:lnTo>
                  <a:pt x="13784" y="7"/>
                </a:lnTo>
                <a:lnTo>
                  <a:pt x="13815" y="3"/>
                </a:lnTo>
                <a:lnTo>
                  <a:pt x="13846" y="1"/>
                </a:lnTo>
                <a:lnTo>
                  <a:pt x="13877" y="0"/>
                </a:lnTo>
                <a:lnTo>
                  <a:pt x="13908" y="1"/>
                </a:lnTo>
                <a:lnTo>
                  <a:pt x="13939" y="3"/>
                </a:lnTo>
                <a:lnTo>
                  <a:pt x="13970" y="6"/>
                </a:lnTo>
                <a:lnTo>
                  <a:pt x="14000" y="11"/>
                </a:lnTo>
                <a:lnTo>
                  <a:pt x="14031" y="18"/>
                </a:lnTo>
                <a:lnTo>
                  <a:pt x="14062" y="26"/>
                </a:lnTo>
                <a:lnTo>
                  <a:pt x="14091" y="35"/>
                </a:lnTo>
                <a:lnTo>
                  <a:pt x="14120" y="46"/>
                </a:lnTo>
                <a:lnTo>
                  <a:pt x="14149" y="58"/>
                </a:lnTo>
                <a:lnTo>
                  <a:pt x="14178" y="73"/>
                </a:lnTo>
                <a:lnTo>
                  <a:pt x="14206" y="88"/>
                </a:lnTo>
                <a:lnTo>
                  <a:pt x="14233" y="105"/>
                </a:lnTo>
                <a:lnTo>
                  <a:pt x="14259" y="123"/>
                </a:lnTo>
                <a:lnTo>
                  <a:pt x="14285" y="143"/>
                </a:lnTo>
                <a:lnTo>
                  <a:pt x="14310" y="164"/>
                </a:lnTo>
                <a:lnTo>
                  <a:pt x="14334" y="186"/>
                </a:lnTo>
                <a:lnTo>
                  <a:pt x="15938" y="1780"/>
                </a:lnTo>
                <a:lnTo>
                  <a:pt x="15962" y="1804"/>
                </a:lnTo>
                <a:lnTo>
                  <a:pt x="15983" y="1829"/>
                </a:lnTo>
                <a:lnTo>
                  <a:pt x="16003" y="1855"/>
                </a:lnTo>
                <a:lnTo>
                  <a:pt x="16021" y="1881"/>
                </a:lnTo>
                <a:lnTo>
                  <a:pt x="16038" y="1908"/>
                </a:lnTo>
                <a:lnTo>
                  <a:pt x="16053" y="1935"/>
                </a:lnTo>
                <a:lnTo>
                  <a:pt x="16068" y="1964"/>
                </a:lnTo>
                <a:lnTo>
                  <a:pt x="16081" y="1993"/>
                </a:lnTo>
                <a:lnTo>
                  <a:pt x="16092" y="2022"/>
                </a:lnTo>
                <a:lnTo>
                  <a:pt x="16101" y="2051"/>
                </a:lnTo>
                <a:lnTo>
                  <a:pt x="16109" y="2082"/>
                </a:lnTo>
                <a:lnTo>
                  <a:pt x="16116" y="2112"/>
                </a:lnTo>
                <a:lnTo>
                  <a:pt x="16121" y="2143"/>
                </a:lnTo>
                <a:lnTo>
                  <a:pt x="16125" y="2173"/>
                </a:lnTo>
                <a:lnTo>
                  <a:pt x="16127" y="2205"/>
                </a:lnTo>
                <a:lnTo>
                  <a:pt x="16128" y="2236"/>
                </a:lnTo>
                <a:lnTo>
                  <a:pt x="16127" y="2266"/>
                </a:lnTo>
                <a:lnTo>
                  <a:pt x="16125" y="2297"/>
                </a:lnTo>
                <a:lnTo>
                  <a:pt x="16122" y="2328"/>
                </a:lnTo>
                <a:lnTo>
                  <a:pt x="16117" y="2359"/>
                </a:lnTo>
                <a:lnTo>
                  <a:pt x="16110" y="2389"/>
                </a:lnTo>
                <a:lnTo>
                  <a:pt x="16102" y="2419"/>
                </a:lnTo>
                <a:lnTo>
                  <a:pt x="16093" y="2449"/>
                </a:lnTo>
                <a:lnTo>
                  <a:pt x="16082" y="2478"/>
                </a:lnTo>
                <a:lnTo>
                  <a:pt x="16069" y="2507"/>
                </a:lnTo>
                <a:lnTo>
                  <a:pt x="16055" y="2535"/>
                </a:lnTo>
                <a:lnTo>
                  <a:pt x="16039" y="2564"/>
                </a:lnTo>
                <a:lnTo>
                  <a:pt x="16023" y="2591"/>
                </a:lnTo>
                <a:lnTo>
                  <a:pt x="16004" y="2617"/>
                </a:lnTo>
                <a:lnTo>
                  <a:pt x="15985" y="2642"/>
                </a:lnTo>
                <a:lnTo>
                  <a:pt x="15964" y="2667"/>
                </a:lnTo>
                <a:lnTo>
                  <a:pt x="15941" y="2692"/>
                </a:lnTo>
                <a:lnTo>
                  <a:pt x="7238" y="11415"/>
                </a:lnTo>
                <a:lnTo>
                  <a:pt x="7214" y="11439"/>
                </a:lnTo>
                <a:lnTo>
                  <a:pt x="7188" y="11462"/>
                </a:lnTo>
                <a:lnTo>
                  <a:pt x="7162" y="11485"/>
                </a:lnTo>
                <a:lnTo>
                  <a:pt x="7134" y="11507"/>
                </a:lnTo>
                <a:lnTo>
                  <a:pt x="7104" y="11529"/>
                </a:lnTo>
                <a:lnTo>
                  <a:pt x="7074" y="11550"/>
                </a:lnTo>
                <a:lnTo>
                  <a:pt x="7043" y="11572"/>
                </a:lnTo>
                <a:lnTo>
                  <a:pt x="7011" y="11593"/>
                </a:lnTo>
                <a:lnTo>
                  <a:pt x="6977" y="11613"/>
                </a:lnTo>
                <a:lnTo>
                  <a:pt x="6943" y="11632"/>
                </a:lnTo>
                <a:lnTo>
                  <a:pt x="6909" y="11651"/>
                </a:lnTo>
                <a:lnTo>
                  <a:pt x="6874" y="11670"/>
                </a:lnTo>
                <a:lnTo>
                  <a:pt x="6837" y="11688"/>
                </a:lnTo>
                <a:lnTo>
                  <a:pt x="6801" y="11706"/>
                </a:lnTo>
                <a:lnTo>
                  <a:pt x="6765" y="11722"/>
                </a:lnTo>
                <a:lnTo>
                  <a:pt x="6727" y="11738"/>
                </a:lnTo>
                <a:lnTo>
                  <a:pt x="6689" y="11753"/>
                </a:lnTo>
                <a:lnTo>
                  <a:pt x="6652" y="11767"/>
                </a:lnTo>
                <a:lnTo>
                  <a:pt x="6613" y="11781"/>
                </a:lnTo>
                <a:lnTo>
                  <a:pt x="6576" y="11793"/>
                </a:lnTo>
                <a:lnTo>
                  <a:pt x="6538" y="11805"/>
                </a:lnTo>
                <a:lnTo>
                  <a:pt x="6500" y="11817"/>
                </a:lnTo>
                <a:lnTo>
                  <a:pt x="6461" y="11827"/>
                </a:lnTo>
                <a:lnTo>
                  <a:pt x="6424" y="11836"/>
                </a:lnTo>
                <a:lnTo>
                  <a:pt x="6387" y="11844"/>
                </a:lnTo>
                <a:lnTo>
                  <a:pt x="6349" y="11852"/>
                </a:lnTo>
                <a:lnTo>
                  <a:pt x="6313" y="11858"/>
                </a:lnTo>
                <a:lnTo>
                  <a:pt x="6277" y="11863"/>
                </a:lnTo>
                <a:lnTo>
                  <a:pt x="6241" y="11867"/>
                </a:lnTo>
                <a:lnTo>
                  <a:pt x="6205" y="11870"/>
                </a:lnTo>
                <a:lnTo>
                  <a:pt x="6171" y="11871"/>
                </a:lnTo>
                <a:lnTo>
                  <a:pt x="6138" y="11872"/>
                </a:lnTo>
                <a:lnTo>
                  <a:pt x="5386" y="11872"/>
                </a:lnTo>
                <a:lnTo>
                  <a:pt x="5352" y="11871"/>
                </a:lnTo>
                <a:lnTo>
                  <a:pt x="5318" y="11870"/>
                </a:lnTo>
                <a:lnTo>
                  <a:pt x="5283" y="11867"/>
                </a:lnTo>
                <a:lnTo>
                  <a:pt x="5247" y="11863"/>
                </a:lnTo>
                <a:lnTo>
                  <a:pt x="5210" y="11858"/>
                </a:lnTo>
                <a:lnTo>
                  <a:pt x="5174" y="11851"/>
                </a:lnTo>
                <a:lnTo>
                  <a:pt x="5137" y="11844"/>
                </a:lnTo>
                <a:lnTo>
                  <a:pt x="5099" y="11836"/>
                </a:lnTo>
                <a:lnTo>
                  <a:pt x="5062" y="11827"/>
                </a:lnTo>
                <a:lnTo>
                  <a:pt x="5024" y="11817"/>
                </a:lnTo>
                <a:lnTo>
                  <a:pt x="4986" y="11805"/>
                </a:lnTo>
                <a:lnTo>
                  <a:pt x="4948" y="11793"/>
                </a:lnTo>
                <a:lnTo>
                  <a:pt x="4910" y="11780"/>
                </a:lnTo>
                <a:lnTo>
                  <a:pt x="4872" y="11767"/>
                </a:lnTo>
                <a:lnTo>
                  <a:pt x="4834" y="11753"/>
                </a:lnTo>
                <a:lnTo>
                  <a:pt x="4796" y="11738"/>
                </a:lnTo>
                <a:lnTo>
                  <a:pt x="4760" y="11722"/>
                </a:lnTo>
                <a:lnTo>
                  <a:pt x="4722" y="11705"/>
                </a:lnTo>
                <a:lnTo>
                  <a:pt x="4686" y="11688"/>
                </a:lnTo>
                <a:lnTo>
                  <a:pt x="4650" y="11669"/>
                </a:lnTo>
                <a:lnTo>
                  <a:pt x="4615" y="11651"/>
                </a:lnTo>
                <a:lnTo>
                  <a:pt x="4580" y="11632"/>
                </a:lnTo>
                <a:lnTo>
                  <a:pt x="4546" y="11612"/>
                </a:lnTo>
                <a:lnTo>
                  <a:pt x="4513" y="11592"/>
                </a:lnTo>
                <a:lnTo>
                  <a:pt x="4481" y="11572"/>
                </a:lnTo>
                <a:lnTo>
                  <a:pt x="4449" y="11550"/>
                </a:lnTo>
                <a:lnTo>
                  <a:pt x="4419" y="11528"/>
                </a:lnTo>
                <a:lnTo>
                  <a:pt x="4390" y="11506"/>
                </a:lnTo>
                <a:lnTo>
                  <a:pt x="4363" y="11484"/>
                </a:lnTo>
                <a:lnTo>
                  <a:pt x="4335" y="11462"/>
                </a:lnTo>
                <a:lnTo>
                  <a:pt x="4310" y="11439"/>
                </a:lnTo>
                <a:lnTo>
                  <a:pt x="4286" y="11414"/>
                </a:lnTo>
                <a:lnTo>
                  <a:pt x="187" y="7297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611560" y="1059582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Parental Rights Establishment is usually in court, therefore . . .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25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2" r="7172"/>
          <a:stretch>
            <a:fillRect/>
          </a:stretch>
        </p:blipFill>
        <p:spPr>
          <a:xfrm>
            <a:off x="611188" y="1745806"/>
            <a:ext cx="4105275" cy="2625725"/>
          </a:xfrm>
        </p:spPr>
      </p:pic>
    </p:spTree>
    <p:extLst>
      <p:ext uri="{BB962C8B-B14F-4D97-AF65-F5344CB8AC3E}">
        <p14:creationId xmlns:p14="http://schemas.microsoft.com/office/powerpoint/2010/main" val="27503879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build="p"/>
      <p:bldP spid="8" grpId="0" build="p"/>
      <p:bldP spid="7" grpId="0"/>
      <p:bldP spid="68" grpId="0" build="p"/>
      <p:bldP spid="69" grpId="0" build="p"/>
      <p:bldP spid="71" grpId="0" build="p"/>
      <p:bldP spid="72" grpId="0" animBg="1"/>
      <p:bldP spid="79" grpId="0" animBg="1"/>
      <p:bldP spid="81" grpId="0" animBg="1"/>
      <p:bldP spid="82" grpId="0" animBg="1"/>
      <p:bldP spid="83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0992" y="2039112"/>
            <a:ext cx="3384376" cy="3054801"/>
          </a:xfrm>
        </p:spPr>
        <p:txBody>
          <a:bodyPr/>
          <a:lstStyle/>
          <a:p>
            <a:r>
              <a:rPr lang="en-US" dirty="0" smtClean="0"/>
              <a:t>additional</a:t>
            </a:r>
            <a:br>
              <a:rPr lang="en-US" dirty="0" smtClean="0"/>
            </a:br>
            <a:r>
              <a:rPr lang="en-US" dirty="0" smtClean="0"/>
              <a:t>disclosure</a:t>
            </a:r>
            <a:br>
              <a:rPr lang="en-US" dirty="0" smtClean="0"/>
            </a:br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  <p:sp>
        <p:nvSpPr>
          <p:cNvPr id="22" name="Title 6"/>
          <p:cNvSpPr txBox="1">
            <a:spLocks/>
          </p:cNvSpPr>
          <p:nvPr/>
        </p:nvSpPr>
        <p:spPr>
          <a:xfrm>
            <a:off x="5940152" y="2175508"/>
            <a:ext cx="2808312" cy="1800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d-ID" sz="36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25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" r="4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161264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7549" y="699542"/>
            <a:ext cx="7200799" cy="216024"/>
          </a:xfrm>
        </p:spPr>
        <p:txBody>
          <a:bodyPr/>
          <a:lstStyle/>
          <a:p>
            <a:r>
              <a:rPr lang="en-US" dirty="0" smtClean="0"/>
              <a:t>ASRM 2014 Annual Meeting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cap="all" dirty="0" smtClean="0">
                <a:latin typeface="Impact" panose="020B0806030902050204" pitchFamily="34" charset="0"/>
              </a:rPr>
              <a:t>conflict</a:t>
            </a:r>
            <a:r>
              <a:rPr lang="id-ID" sz="2800" cap="all" dirty="0" smtClean="0">
                <a:latin typeface="Impact" panose="020B0806030902050204" pitchFamily="34" charset="0"/>
              </a:rPr>
              <a:t> </a:t>
            </a:r>
            <a:r>
              <a:rPr lang="en-US" sz="2800" cap="all" dirty="0" smtClean="0">
                <a:solidFill>
                  <a:schemeClr val="accent1"/>
                </a:solidFill>
                <a:latin typeface="Impact" panose="020B0806030902050204" pitchFamily="34" charset="0"/>
              </a:rPr>
              <a:t>of interest disclosure</a:t>
            </a:r>
            <a:endParaRPr lang="id-ID" sz="2800" cap="all" dirty="0">
              <a:latin typeface="Impact" panose="020B0806030902050204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en-US" altLang="en-US" sz="1400" dirty="0" smtClean="0"/>
              <a:t>Richard </a:t>
            </a:r>
            <a:r>
              <a:rPr lang="en-US" altLang="en-US" sz="1400" dirty="0"/>
              <a:t>Vaughn has completed a conflict of interest form and has the following </a:t>
            </a:r>
            <a:r>
              <a:rPr lang="en-US" altLang="en-US" sz="1400" dirty="0" smtClean="0"/>
              <a:t>conflict(s) </a:t>
            </a:r>
            <a:r>
              <a:rPr lang="en-US" altLang="en-US" sz="1400" dirty="0"/>
              <a:t>of interest to disclose</a:t>
            </a:r>
            <a:r>
              <a:rPr lang="en-US" altLang="en-US" sz="1400" dirty="0" smtClean="0"/>
              <a:t>:</a:t>
            </a:r>
            <a:endParaRPr lang="en-US" altLang="en-US" sz="1400" dirty="0"/>
          </a:p>
          <a:p>
            <a:pPr lvl="1"/>
            <a:endParaRPr lang="en-US" altLang="en-US" sz="1400" dirty="0" smtClean="0"/>
          </a:p>
          <a:p>
            <a:pPr lvl="1"/>
            <a:r>
              <a:rPr lang="en-US" altLang="en-US" sz="1400" dirty="0" smtClean="0"/>
              <a:t>Not Applicable</a:t>
            </a:r>
            <a:endParaRPr lang="id-ID" sz="14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r>
              <a:rPr lang="en-US" sz="1300" cap="all" dirty="0" smtClean="0">
                <a:latin typeface="Impact" panose="020B0806030902050204" pitchFamily="34" charset="0"/>
              </a:rPr>
              <a:t>Richard B. </a:t>
            </a:r>
            <a:r>
              <a:rPr lang="en-US" sz="1300" cap="all" dirty="0">
                <a:latin typeface="Impact" panose="020B0806030902050204" pitchFamily="34" charset="0"/>
              </a:rPr>
              <a:t>V</a:t>
            </a:r>
            <a:r>
              <a:rPr lang="en-US" sz="1300" cap="all" dirty="0" smtClean="0">
                <a:latin typeface="Impact" panose="020B0806030902050204" pitchFamily="34" charset="0"/>
              </a:rPr>
              <a:t>aughn, Esq.</a:t>
            </a:r>
            <a:endParaRPr lang="id-ID" sz="1300" cap="all" dirty="0">
              <a:latin typeface="Impact" panose="020B080603090205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5750" y="1533541"/>
            <a:ext cx="3960440" cy="2278598"/>
            <a:chOff x="495750" y="1533540"/>
            <a:chExt cx="3960440" cy="2278598"/>
          </a:xfrm>
        </p:grpSpPr>
        <p:grpSp>
          <p:nvGrpSpPr>
            <p:cNvPr id="15" name="Group 14"/>
            <p:cNvGrpSpPr/>
            <p:nvPr/>
          </p:nvGrpSpPr>
          <p:grpSpPr>
            <a:xfrm>
              <a:off x="495750" y="1533540"/>
              <a:ext cx="3960440" cy="2278598"/>
              <a:chOff x="2792912" y="1589296"/>
              <a:chExt cx="3435272" cy="2000696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87" t="24800" r="20318" b="21272"/>
              <a:stretch/>
            </p:blipFill>
            <p:spPr>
              <a:xfrm>
                <a:off x="3059832" y="1707654"/>
                <a:ext cx="2880320" cy="1656184"/>
              </a:xfrm>
              <a:prstGeom prst="rect">
                <a:avLst/>
              </a:prstGeom>
            </p:spPr>
          </p:pic>
          <p:pic>
            <p:nvPicPr>
              <p:cNvPr id="17" name="Picture 2" descr="D:\Desain\IndoWebhouse\Indowebhouse\---- Graphicriver\Main\Png Icon\asdasd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627"/>
              <a:stretch/>
            </p:blipFill>
            <p:spPr bwMode="auto">
              <a:xfrm>
                <a:off x="2792912" y="1589296"/>
                <a:ext cx="3435272" cy="200069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458"/>
            <a:stretch/>
          </p:blipFill>
          <p:spPr>
            <a:xfrm>
              <a:off x="887066" y="1677898"/>
              <a:ext cx="3182112" cy="17479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8333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 Placeholder 65"/>
          <p:cNvSpPr>
            <a:spLocks noGrp="1"/>
          </p:cNvSpPr>
          <p:nvPr>
            <p:ph type="body" sz="quarter" idx="27"/>
          </p:nvPr>
        </p:nvSpPr>
        <p:spPr>
          <a:xfrm>
            <a:off x="5652120" y="2325815"/>
            <a:ext cx="2880320" cy="64807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That the assumption of risk provisions relating to the HIV status should be put into </a:t>
            </a:r>
            <a:r>
              <a:rPr lang="en-US" b="1" u="heavy" dirty="0" smtClean="0"/>
              <a:t>a separate disclosure which is NOT disseminated in any fashion.</a:t>
            </a:r>
            <a:endParaRPr lang="en-US" b="1" i="1" u="heavy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Separate From The Surrogacy Agreement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</a:t>
            </a:r>
            <a:r>
              <a:rPr lang="id-ID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disclosure</a:t>
            </a:r>
            <a:endParaRPr lang="id-ID" dirty="0">
              <a:solidFill>
                <a:schemeClr val="accent1"/>
              </a:solidFill>
            </a:endParaRPr>
          </a:p>
        </p:txBody>
      </p:sp>
      <p:sp>
        <p:nvSpPr>
          <p:cNvPr id="68" name="Text Placeholder 67"/>
          <p:cNvSpPr>
            <a:spLocks noGrp="1"/>
          </p:cNvSpPr>
          <p:nvPr>
            <p:ph type="body" sz="quarter" idx="31"/>
          </p:nvPr>
        </p:nvSpPr>
        <p:spPr>
          <a:xfrm>
            <a:off x="5652120" y="1985194"/>
            <a:ext cx="3168352" cy="219362"/>
          </a:xfrm>
        </p:spPr>
        <p:txBody>
          <a:bodyPr/>
          <a:lstStyle/>
          <a:p>
            <a:r>
              <a:rPr lang="en-US" dirty="0" smtClean="0"/>
              <a:t>It is </a:t>
            </a:r>
            <a:r>
              <a:rPr lang="en-US" u="heavy" dirty="0" smtClean="0"/>
              <a:t>strongly recommended </a:t>
            </a:r>
            <a:endParaRPr lang="id-ID" u="heavy" dirty="0"/>
          </a:p>
        </p:txBody>
      </p:sp>
      <p:sp>
        <p:nvSpPr>
          <p:cNvPr id="72" name="Rectangle 71"/>
          <p:cNvSpPr/>
          <p:nvPr/>
        </p:nvSpPr>
        <p:spPr>
          <a:xfrm>
            <a:off x="611560" y="4371950"/>
            <a:ext cx="4104456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Rounded Rectangle 78"/>
          <p:cNvSpPr/>
          <p:nvPr/>
        </p:nvSpPr>
        <p:spPr>
          <a:xfrm>
            <a:off x="5042832" y="1969300"/>
            <a:ext cx="360040" cy="360000"/>
          </a:xfrm>
          <a:prstGeom prst="round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1" name="Freeform 229"/>
          <p:cNvSpPr>
            <a:spLocks/>
          </p:cNvSpPr>
          <p:nvPr/>
        </p:nvSpPr>
        <p:spPr bwMode="auto">
          <a:xfrm>
            <a:off x="5114840" y="1914137"/>
            <a:ext cx="537280" cy="369984"/>
          </a:xfrm>
          <a:custGeom>
            <a:avLst/>
            <a:gdLst>
              <a:gd name="T0" fmla="*/ 124 w 16128"/>
              <a:gd name="T1" fmla="*/ 7223 h 11872"/>
              <a:gd name="T2" fmla="*/ 59 w 16128"/>
              <a:gd name="T3" fmla="*/ 7113 h 11872"/>
              <a:gd name="T4" fmla="*/ 18 w 16128"/>
              <a:gd name="T5" fmla="*/ 6994 h 11872"/>
              <a:gd name="T6" fmla="*/ 1 w 16128"/>
              <a:gd name="T7" fmla="*/ 6871 h 11872"/>
              <a:gd name="T8" fmla="*/ 7 w 16128"/>
              <a:gd name="T9" fmla="*/ 6747 h 11872"/>
              <a:gd name="T10" fmla="*/ 36 w 16128"/>
              <a:gd name="T11" fmla="*/ 6626 h 11872"/>
              <a:gd name="T12" fmla="*/ 90 w 16128"/>
              <a:gd name="T13" fmla="*/ 6512 h 11872"/>
              <a:gd name="T14" fmla="*/ 165 w 16128"/>
              <a:gd name="T15" fmla="*/ 6408 h 11872"/>
              <a:gd name="T16" fmla="*/ 1850 w 16128"/>
              <a:gd name="T17" fmla="*/ 4727 h 11872"/>
              <a:gd name="T18" fmla="*/ 1957 w 16128"/>
              <a:gd name="T19" fmla="*/ 4656 h 11872"/>
              <a:gd name="T20" fmla="*/ 2073 w 16128"/>
              <a:gd name="T21" fmla="*/ 4609 h 11872"/>
              <a:gd name="T22" fmla="*/ 2195 w 16128"/>
              <a:gd name="T23" fmla="*/ 4586 h 11872"/>
              <a:gd name="T24" fmla="*/ 2319 w 16128"/>
              <a:gd name="T25" fmla="*/ 4586 h 11872"/>
              <a:gd name="T26" fmla="*/ 2441 w 16128"/>
              <a:gd name="T27" fmla="*/ 4609 h 11872"/>
              <a:gd name="T28" fmla="*/ 2558 w 16128"/>
              <a:gd name="T29" fmla="*/ 4656 h 11872"/>
              <a:gd name="T30" fmla="*/ 2665 w 16128"/>
              <a:gd name="T31" fmla="*/ 4727 h 11872"/>
              <a:gd name="T32" fmla="*/ 5357 w 16128"/>
              <a:gd name="T33" fmla="*/ 7406 h 11872"/>
              <a:gd name="T34" fmla="*/ 5460 w 16128"/>
              <a:gd name="T35" fmla="*/ 7483 h 11872"/>
              <a:gd name="T36" fmla="*/ 5575 w 16128"/>
              <a:gd name="T37" fmla="*/ 7535 h 11872"/>
              <a:gd name="T38" fmla="*/ 5696 w 16128"/>
              <a:gd name="T39" fmla="*/ 7565 h 11872"/>
              <a:gd name="T40" fmla="*/ 5819 w 16128"/>
              <a:gd name="T41" fmla="*/ 7571 h 11872"/>
              <a:gd name="T42" fmla="*/ 5942 w 16128"/>
              <a:gd name="T43" fmla="*/ 7552 h 11872"/>
              <a:gd name="T44" fmla="*/ 6060 w 16128"/>
              <a:gd name="T45" fmla="*/ 7512 h 11872"/>
              <a:gd name="T46" fmla="*/ 6170 w 16128"/>
              <a:gd name="T47" fmla="*/ 7447 h 11872"/>
              <a:gd name="T48" fmla="*/ 13421 w 16128"/>
              <a:gd name="T49" fmla="*/ 190 h 11872"/>
              <a:gd name="T50" fmla="*/ 13521 w 16128"/>
              <a:gd name="T51" fmla="*/ 107 h 11872"/>
              <a:gd name="T52" fmla="*/ 13634 w 16128"/>
              <a:gd name="T53" fmla="*/ 47 h 11872"/>
              <a:gd name="T54" fmla="*/ 13753 w 16128"/>
              <a:gd name="T55" fmla="*/ 12 h 11872"/>
              <a:gd name="T56" fmla="*/ 13877 w 16128"/>
              <a:gd name="T57" fmla="*/ 0 h 11872"/>
              <a:gd name="T58" fmla="*/ 14000 w 16128"/>
              <a:gd name="T59" fmla="*/ 11 h 11872"/>
              <a:gd name="T60" fmla="*/ 14120 w 16128"/>
              <a:gd name="T61" fmla="*/ 46 h 11872"/>
              <a:gd name="T62" fmla="*/ 14233 w 16128"/>
              <a:gd name="T63" fmla="*/ 105 h 11872"/>
              <a:gd name="T64" fmla="*/ 14334 w 16128"/>
              <a:gd name="T65" fmla="*/ 186 h 11872"/>
              <a:gd name="T66" fmla="*/ 16003 w 16128"/>
              <a:gd name="T67" fmla="*/ 1855 h 11872"/>
              <a:gd name="T68" fmla="*/ 16068 w 16128"/>
              <a:gd name="T69" fmla="*/ 1964 h 11872"/>
              <a:gd name="T70" fmla="*/ 16109 w 16128"/>
              <a:gd name="T71" fmla="*/ 2082 h 11872"/>
              <a:gd name="T72" fmla="*/ 16127 w 16128"/>
              <a:gd name="T73" fmla="*/ 2205 h 11872"/>
              <a:gd name="T74" fmla="*/ 16122 w 16128"/>
              <a:gd name="T75" fmla="*/ 2328 h 11872"/>
              <a:gd name="T76" fmla="*/ 16093 w 16128"/>
              <a:gd name="T77" fmla="*/ 2449 h 11872"/>
              <a:gd name="T78" fmla="*/ 16039 w 16128"/>
              <a:gd name="T79" fmla="*/ 2564 h 11872"/>
              <a:gd name="T80" fmla="*/ 15964 w 16128"/>
              <a:gd name="T81" fmla="*/ 2667 h 11872"/>
              <a:gd name="T82" fmla="*/ 7188 w 16128"/>
              <a:gd name="T83" fmla="*/ 11462 h 11872"/>
              <a:gd name="T84" fmla="*/ 7074 w 16128"/>
              <a:gd name="T85" fmla="*/ 11550 h 11872"/>
              <a:gd name="T86" fmla="*/ 6943 w 16128"/>
              <a:gd name="T87" fmla="*/ 11632 h 11872"/>
              <a:gd name="T88" fmla="*/ 6801 w 16128"/>
              <a:gd name="T89" fmla="*/ 11706 h 11872"/>
              <a:gd name="T90" fmla="*/ 6652 w 16128"/>
              <a:gd name="T91" fmla="*/ 11767 h 11872"/>
              <a:gd name="T92" fmla="*/ 6500 w 16128"/>
              <a:gd name="T93" fmla="*/ 11817 h 11872"/>
              <a:gd name="T94" fmla="*/ 6349 w 16128"/>
              <a:gd name="T95" fmla="*/ 11852 h 11872"/>
              <a:gd name="T96" fmla="*/ 6205 w 16128"/>
              <a:gd name="T97" fmla="*/ 11870 h 11872"/>
              <a:gd name="T98" fmla="*/ 5352 w 16128"/>
              <a:gd name="T99" fmla="*/ 11871 h 11872"/>
              <a:gd name="T100" fmla="*/ 5210 w 16128"/>
              <a:gd name="T101" fmla="*/ 11858 h 11872"/>
              <a:gd name="T102" fmla="*/ 5062 w 16128"/>
              <a:gd name="T103" fmla="*/ 11827 h 11872"/>
              <a:gd name="T104" fmla="*/ 4910 w 16128"/>
              <a:gd name="T105" fmla="*/ 11780 h 11872"/>
              <a:gd name="T106" fmla="*/ 4760 w 16128"/>
              <a:gd name="T107" fmla="*/ 11722 h 11872"/>
              <a:gd name="T108" fmla="*/ 4615 w 16128"/>
              <a:gd name="T109" fmla="*/ 11651 h 11872"/>
              <a:gd name="T110" fmla="*/ 4481 w 16128"/>
              <a:gd name="T111" fmla="*/ 11572 h 11872"/>
              <a:gd name="T112" fmla="*/ 4363 w 16128"/>
              <a:gd name="T113" fmla="*/ 11484 h 11872"/>
              <a:gd name="T114" fmla="*/ 187 w 16128"/>
              <a:gd name="T115" fmla="*/ 7297 h 11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128" h="11872">
                <a:moveTo>
                  <a:pt x="187" y="7297"/>
                </a:moveTo>
                <a:lnTo>
                  <a:pt x="164" y="7273"/>
                </a:lnTo>
                <a:lnTo>
                  <a:pt x="143" y="7248"/>
                </a:lnTo>
                <a:lnTo>
                  <a:pt x="124" y="7223"/>
                </a:lnTo>
                <a:lnTo>
                  <a:pt x="106" y="7196"/>
                </a:lnTo>
                <a:lnTo>
                  <a:pt x="89" y="7168"/>
                </a:lnTo>
                <a:lnTo>
                  <a:pt x="74" y="7141"/>
                </a:lnTo>
                <a:lnTo>
                  <a:pt x="59" y="7113"/>
                </a:lnTo>
                <a:lnTo>
                  <a:pt x="46" y="7084"/>
                </a:lnTo>
                <a:lnTo>
                  <a:pt x="35" y="7054"/>
                </a:lnTo>
                <a:lnTo>
                  <a:pt x="26" y="7024"/>
                </a:lnTo>
                <a:lnTo>
                  <a:pt x="18" y="6994"/>
                </a:lnTo>
                <a:lnTo>
                  <a:pt x="12" y="6964"/>
                </a:lnTo>
                <a:lnTo>
                  <a:pt x="6" y="6933"/>
                </a:lnTo>
                <a:lnTo>
                  <a:pt x="3" y="6902"/>
                </a:lnTo>
                <a:lnTo>
                  <a:pt x="1" y="6871"/>
                </a:lnTo>
                <a:lnTo>
                  <a:pt x="0" y="6841"/>
                </a:lnTo>
                <a:lnTo>
                  <a:pt x="1" y="6809"/>
                </a:lnTo>
                <a:lnTo>
                  <a:pt x="3" y="6778"/>
                </a:lnTo>
                <a:lnTo>
                  <a:pt x="7" y="6747"/>
                </a:lnTo>
                <a:lnTo>
                  <a:pt x="12" y="6717"/>
                </a:lnTo>
                <a:lnTo>
                  <a:pt x="18" y="6687"/>
                </a:lnTo>
                <a:lnTo>
                  <a:pt x="26" y="6656"/>
                </a:lnTo>
                <a:lnTo>
                  <a:pt x="36" y="6626"/>
                </a:lnTo>
                <a:lnTo>
                  <a:pt x="47" y="6597"/>
                </a:lnTo>
                <a:lnTo>
                  <a:pt x="59" y="6569"/>
                </a:lnTo>
                <a:lnTo>
                  <a:pt x="74" y="6539"/>
                </a:lnTo>
                <a:lnTo>
                  <a:pt x="90" y="6512"/>
                </a:lnTo>
                <a:lnTo>
                  <a:pt x="106" y="6485"/>
                </a:lnTo>
                <a:lnTo>
                  <a:pt x="125" y="6459"/>
                </a:lnTo>
                <a:lnTo>
                  <a:pt x="144" y="6432"/>
                </a:lnTo>
                <a:lnTo>
                  <a:pt x="165" y="6408"/>
                </a:lnTo>
                <a:lnTo>
                  <a:pt x="188" y="6384"/>
                </a:lnTo>
                <a:lnTo>
                  <a:pt x="1801" y="4771"/>
                </a:lnTo>
                <a:lnTo>
                  <a:pt x="1824" y="4748"/>
                </a:lnTo>
                <a:lnTo>
                  <a:pt x="1850" y="4727"/>
                </a:lnTo>
                <a:lnTo>
                  <a:pt x="1876" y="4707"/>
                </a:lnTo>
                <a:lnTo>
                  <a:pt x="1902" y="4689"/>
                </a:lnTo>
                <a:lnTo>
                  <a:pt x="1929" y="4671"/>
                </a:lnTo>
                <a:lnTo>
                  <a:pt x="1957" y="4656"/>
                </a:lnTo>
                <a:lnTo>
                  <a:pt x="1985" y="4642"/>
                </a:lnTo>
                <a:lnTo>
                  <a:pt x="2014" y="4630"/>
                </a:lnTo>
                <a:lnTo>
                  <a:pt x="2043" y="4619"/>
                </a:lnTo>
                <a:lnTo>
                  <a:pt x="2073" y="4609"/>
                </a:lnTo>
                <a:lnTo>
                  <a:pt x="2104" y="4601"/>
                </a:lnTo>
                <a:lnTo>
                  <a:pt x="2134" y="4595"/>
                </a:lnTo>
                <a:lnTo>
                  <a:pt x="2164" y="4590"/>
                </a:lnTo>
                <a:lnTo>
                  <a:pt x="2195" y="4586"/>
                </a:lnTo>
                <a:lnTo>
                  <a:pt x="2227" y="4584"/>
                </a:lnTo>
                <a:lnTo>
                  <a:pt x="2257" y="4583"/>
                </a:lnTo>
                <a:lnTo>
                  <a:pt x="2288" y="4584"/>
                </a:lnTo>
                <a:lnTo>
                  <a:pt x="2319" y="4586"/>
                </a:lnTo>
                <a:lnTo>
                  <a:pt x="2350" y="4590"/>
                </a:lnTo>
                <a:lnTo>
                  <a:pt x="2381" y="4595"/>
                </a:lnTo>
                <a:lnTo>
                  <a:pt x="2411" y="4601"/>
                </a:lnTo>
                <a:lnTo>
                  <a:pt x="2441" y="4609"/>
                </a:lnTo>
                <a:lnTo>
                  <a:pt x="2472" y="4619"/>
                </a:lnTo>
                <a:lnTo>
                  <a:pt x="2501" y="4630"/>
                </a:lnTo>
                <a:lnTo>
                  <a:pt x="2529" y="4642"/>
                </a:lnTo>
                <a:lnTo>
                  <a:pt x="2558" y="4656"/>
                </a:lnTo>
                <a:lnTo>
                  <a:pt x="2586" y="4671"/>
                </a:lnTo>
                <a:lnTo>
                  <a:pt x="2613" y="4689"/>
                </a:lnTo>
                <a:lnTo>
                  <a:pt x="2639" y="4707"/>
                </a:lnTo>
                <a:lnTo>
                  <a:pt x="2665" y="4727"/>
                </a:lnTo>
                <a:lnTo>
                  <a:pt x="2689" y="4748"/>
                </a:lnTo>
                <a:lnTo>
                  <a:pt x="2714" y="4770"/>
                </a:lnTo>
                <a:lnTo>
                  <a:pt x="5332" y="7384"/>
                </a:lnTo>
                <a:lnTo>
                  <a:pt x="5357" y="7406"/>
                </a:lnTo>
                <a:lnTo>
                  <a:pt x="5382" y="7427"/>
                </a:lnTo>
                <a:lnTo>
                  <a:pt x="5407" y="7448"/>
                </a:lnTo>
                <a:lnTo>
                  <a:pt x="5433" y="7466"/>
                </a:lnTo>
                <a:lnTo>
                  <a:pt x="5460" y="7483"/>
                </a:lnTo>
                <a:lnTo>
                  <a:pt x="5489" y="7498"/>
                </a:lnTo>
                <a:lnTo>
                  <a:pt x="5517" y="7512"/>
                </a:lnTo>
                <a:lnTo>
                  <a:pt x="5546" y="7524"/>
                </a:lnTo>
                <a:lnTo>
                  <a:pt x="5575" y="7535"/>
                </a:lnTo>
                <a:lnTo>
                  <a:pt x="5604" y="7545"/>
                </a:lnTo>
                <a:lnTo>
                  <a:pt x="5635" y="7553"/>
                </a:lnTo>
                <a:lnTo>
                  <a:pt x="5665" y="7559"/>
                </a:lnTo>
                <a:lnTo>
                  <a:pt x="5696" y="7565"/>
                </a:lnTo>
                <a:lnTo>
                  <a:pt x="5726" y="7569"/>
                </a:lnTo>
                <a:lnTo>
                  <a:pt x="5758" y="7571"/>
                </a:lnTo>
                <a:lnTo>
                  <a:pt x="5789" y="7572"/>
                </a:lnTo>
                <a:lnTo>
                  <a:pt x="5819" y="7571"/>
                </a:lnTo>
                <a:lnTo>
                  <a:pt x="5850" y="7569"/>
                </a:lnTo>
                <a:lnTo>
                  <a:pt x="5882" y="7565"/>
                </a:lnTo>
                <a:lnTo>
                  <a:pt x="5912" y="7559"/>
                </a:lnTo>
                <a:lnTo>
                  <a:pt x="5942" y="7552"/>
                </a:lnTo>
                <a:lnTo>
                  <a:pt x="5972" y="7544"/>
                </a:lnTo>
                <a:lnTo>
                  <a:pt x="6003" y="7535"/>
                </a:lnTo>
                <a:lnTo>
                  <a:pt x="6032" y="7524"/>
                </a:lnTo>
                <a:lnTo>
                  <a:pt x="6060" y="7512"/>
                </a:lnTo>
                <a:lnTo>
                  <a:pt x="6089" y="7498"/>
                </a:lnTo>
                <a:lnTo>
                  <a:pt x="6117" y="7482"/>
                </a:lnTo>
                <a:lnTo>
                  <a:pt x="6144" y="7465"/>
                </a:lnTo>
                <a:lnTo>
                  <a:pt x="6170" y="7447"/>
                </a:lnTo>
                <a:lnTo>
                  <a:pt x="6196" y="7426"/>
                </a:lnTo>
                <a:lnTo>
                  <a:pt x="6220" y="7405"/>
                </a:lnTo>
                <a:lnTo>
                  <a:pt x="6245" y="7383"/>
                </a:lnTo>
                <a:lnTo>
                  <a:pt x="13421" y="190"/>
                </a:lnTo>
                <a:lnTo>
                  <a:pt x="13445" y="166"/>
                </a:lnTo>
                <a:lnTo>
                  <a:pt x="13470" y="145"/>
                </a:lnTo>
                <a:lnTo>
                  <a:pt x="13495" y="125"/>
                </a:lnTo>
                <a:lnTo>
                  <a:pt x="13521" y="107"/>
                </a:lnTo>
                <a:lnTo>
                  <a:pt x="13549" y="90"/>
                </a:lnTo>
                <a:lnTo>
                  <a:pt x="13577" y="75"/>
                </a:lnTo>
                <a:lnTo>
                  <a:pt x="13605" y="60"/>
                </a:lnTo>
                <a:lnTo>
                  <a:pt x="13634" y="47"/>
                </a:lnTo>
                <a:lnTo>
                  <a:pt x="13663" y="36"/>
                </a:lnTo>
                <a:lnTo>
                  <a:pt x="13693" y="27"/>
                </a:lnTo>
                <a:lnTo>
                  <a:pt x="13723" y="19"/>
                </a:lnTo>
                <a:lnTo>
                  <a:pt x="13753" y="12"/>
                </a:lnTo>
                <a:lnTo>
                  <a:pt x="13784" y="7"/>
                </a:lnTo>
                <a:lnTo>
                  <a:pt x="13815" y="3"/>
                </a:lnTo>
                <a:lnTo>
                  <a:pt x="13846" y="1"/>
                </a:lnTo>
                <a:lnTo>
                  <a:pt x="13877" y="0"/>
                </a:lnTo>
                <a:lnTo>
                  <a:pt x="13908" y="1"/>
                </a:lnTo>
                <a:lnTo>
                  <a:pt x="13939" y="3"/>
                </a:lnTo>
                <a:lnTo>
                  <a:pt x="13970" y="6"/>
                </a:lnTo>
                <a:lnTo>
                  <a:pt x="14000" y="11"/>
                </a:lnTo>
                <a:lnTo>
                  <a:pt x="14031" y="18"/>
                </a:lnTo>
                <a:lnTo>
                  <a:pt x="14062" y="26"/>
                </a:lnTo>
                <a:lnTo>
                  <a:pt x="14091" y="35"/>
                </a:lnTo>
                <a:lnTo>
                  <a:pt x="14120" y="46"/>
                </a:lnTo>
                <a:lnTo>
                  <a:pt x="14149" y="58"/>
                </a:lnTo>
                <a:lnTo>
                  <a:pt x="14178" y="73"/>
                </a:lnTo>
                <a:lnTo>
                  <a:pt x="14206" y="88"/>
                </a:lnTo>
                <a:lnTo>
                  <a:pt x="14233" y="105"/>
                </a:lnTo>
                <a:lnTo>
                  <a:pt x="14259" y="123"/>
                </a:lnTo>
                <a:lnTo>
                  <a:pt x="14285" y="143"/>
                </a:lnTo>
                <a:lnTo>
                  <a:pt x="14310" y="164"/>
                </a:lnTo>
                <a:lnTo>
                  <a:pt x="14334" y="186"/>
                </a:lnTo>
                <a:lnTo>
                  <a:pt x="15938" y="1780"/>
                </a:lnTo>
                <a:lnTo>
                  <a:pt x="15962" y="1804"/>
                </a:lnTo>
                <a:lnTo>
                  <a:pt x="15983" y="1829"/>
                </a:lnTo>
                <a:lnTo>
                  <a:pt x="16003" y="1855"/>
                </a:lnTo>
                <a:lnTo>
                  <a:pt x="16021" y="1881"/>
                </a:lnTo>
                <a:lnTo>
                  <a:pt x="16038" y="1908"/>
                </a:lnTo>
                <a:lnTo>
                  <a:pt x="16053" y="1935"/>
                </a:lnTo>
                <a:lnTo>
                  <a:pt x="16068" y="1964"/>
                </a:lnTo>
                <a:lnTo>
                  <a:pt x="16081" y="1993"/>
                </a:lnTo>
                <a:lnTo>
                  <a:pt x="16092" y="2022"/>
                </a:lnTo>
                <a:lnTo>
                  <a:pt x="16101" y="2051"/>
                </a:lnTo>
                <a:lnTo>
                  <a:pt x="16109" y="2082"/>
                </a:lnTo>
                <a:lnTo>
                  <a:pt x="16116" y="2112"/>
                </a:lnTo>
                <a:lnTo>
                  <a:pt x="16121" y="2143"/>
                </a:lnTo>
                <a:lnTo>
                  <a:pt x="16125" y="2173"/>
                </a:lnTo>
                <a:lnTo>
                  <a:pt x="16127" y="2205"/>
                </a:lnTo>
                <a:lnTo>
                  <a:pt x="16128" y="2236"/>
                </a:lnTo>
                <a:lnTo>
                  <a:pt x="16127" y="2266"/>
                </a:lnTo>
                <a:lnTo>
                  <a:pt x="16125" y="2297"/>
                </a:lnTo>
                <a:lnTo>
                  <a:pt x="16122" y="2328"/>
                </a:lnTo>
                <a:lnTo>
                  <a:pt x="16117" y="2359"/>
                </a:lnTo>
                <a:lnTo>
                  <a:pt x="16110" y="2389"/>
                </a:lnTo>
                <a:lnTo>
                  <a:pt x="16102" y="2419"/>
                </a:lnTo>
                <a:lnTo>
                  <a:pt x="16093" y="2449"/>
                </a:lnTo>
                <a:lnTo>
                  <a:pt x="16082" y="2478"/>
                </a:lnTo>
                <a:lnTo>
                  <a:pt x="16069" y="2507"/>
                </a:lnTo>
                <a:lnTo>
                  <a:pt x="16055" y="2535"/>
                </a:lnTo>
                <a:lnTo>
                  <a:pt x="16039" y="2564"/>
                </a:lnTo>
                <a:lnTo>
                  <a:pt x="16023" y="2591"/>
                </a:lnTo>
                <a:lnTo>
                  <a:pt x="16004" y="2617"/>
                </a:lnTo>
                <a:lnTo>
                  <a:pt x="15985" y="2642"/>
                </a:lnTo>
                <a:lnTo>
                  <a:pt x="15964" y="2667"/>
                </a:lnTo>
                <a:lnTo>
                  <a:pt x="15941" y="2692"/>
                </a:lnTo>
                <a:lnTo>
                  <a:pt x="7238" y="11415"/>
                </a:lnTo>
                <a:lnTo>
                  <a:pt x="7214" y="11439"/>
                </a:lnTo>
                <a:lnTo>
                  <a:pt x="7188" y="11462"/>
                </a:lnTo>
                <a:lnTo>
                  <a:pt x="7162" y="11485"/>
                </a:lnTo>
                <a:lnTo>
                  <a:pt x="7134" y="11507"/>
                </a:lnTo>
                <a:lnTo>
                  <a:pt x="7104" y="11529"/>
                </a:lnTo>
                <a:lnTo>
                  <a:pt x="7074" y="11550"/>
                </a:lnTo>
                <a:lnTo>
                  <a:pt x="7043" y="11572"/>
                </a:lnTo>
                <a:lnTo>
                  <a:pt x="7011" y="11593"/>
                </a:lnTo>
                <a:lnTo>
                  <a:pt x="6977" y="11613"/>
                </a:lnTo>
                <a:lnTo>
                  <a:pt x="6943" y="11632"/>
                </a:lnTo>
                <a:lnTo>
                  <a:pt x="6909" y="11651"/>
                </a:lnTo>
                <a:lnTo>
                  <a:pt x="6874" y="11670"/>
                </a:lnTo>
                <a:lnTo>
                  <a:pt x="6837" y="11688"/>
                </a:lnTo>
                <a:lnTo>
                  <a:pt x="6801" y="11706"/>
                </a:lnTo>
                <a:lnTo>
                  <a:pt x="6765" y="11722"/>
                </a:lnTo>
                <a:lnTo>
                  <a:pt x="6727" y="11738"/>
                </a:lnTo>
                <a:lnTo>
                  <a:pt x="6689" y="11753"/>
                </a:lnTo>
                <a:lnTo>
                  <a:pt x="6652" y="11767"/>
                </a:lnTo>
                <a:lnTo>
                  <a:pt x="6613" y="11781"/>
                </a:lnTo>
                <a:lnTo>
                  <a:pt x="6576" y="11793"/>
                </a:lnTo>
                <a:lnTo>
                  <a:pt x="6538" y="11805"/>
                </a:lnTo>
                <a:lnTo>
                  <a:pt x="6500" y="11817"/>
                </a:lnTo>
                <a:lnTo>
                  <a:pt x="6461" y="11827"/>
                </a:lnTo>
                <a:lnTo>
                  <a:pt x="6424" y="11836"/>
                </a:lnTo>
                <a:lnTo>
                  <a:pt x="6387" y="11844"/>
                </a:lnTo>
                <a:lnTo>
                  <a:pt x="6349" y="11852"/>
                </a:lnTo>
                <a:lnTo>
                  <a:pt x="6313" y="11858"/>
                </a:lnTo>
                <a:lnTo>
                  <a:pt x="6277" y="11863"/>
                </a:lnTo>
                <a:lnTo>
                  <a:pt x="6241" y="11867"/>
                </a:lnTo>
                <a:lnTo>
                  <a:pt x="6205" y="11870"/>
                </a:lnTo>
                <a:lnTo>
                  <a:pt x="6171" y="11871"/>
                </a:lnTo>
                <a:lnTo>
                  <a:pt x="6138" y="11872"/>
                </a:lnTo>
                <a:lnTo>
                  <a:pt x="5386" y="11872"/>
                </a:lnTo>
                <a:lnTo>
                  <a:pt x="5352" y="11871"/>
                </a:lnTo>
                <a:lnTo>
                  <a:pt x="5318" y="11870"/>
                </a:lnTo>
                <a:lnTo>
                  <a:pt x="5283" y="11867"/>
                </a:lnTo>
                <a:lnTo>
                  <a:pt x="5247" y="11863"/>
                </a:lnTo>
                <a:lnTo>
                  <a:pt x="5210" y="11858"/>
                </a:lnTo>
                <a:lnTo>
                  <a:pt x="5174" y="11851"/>
                </a:lnTo>
                <a:lnTo>
                  <a:pt x="5137" y="11844"/>
                </a:lnTo>
                <a:lnTo>
                  <a:pt x="5099" y="11836"/>
                </a:lnTo>
                <a:lnTo>
                  <a:pt x="5062" y="11827"/>
                </a:lnTo>
                <a:lnTo>
                  <a:pt x="5024" y="11817"/>
                </a:lnTo>
                <a:lnTo>
                  <a:pt x="4986" y="11805"/>
                </a:lnTo>
                <a:lnTo>
                  <a:pt x="4948" y="11793"/>
                </a:lnTo>
                <a:lnTo>
                  <a:pt x="4910" y="11780"/>
                </a:lnTo>
                <a:lnTo>
                  <a:pt x="4872" y="11767"/>
                </a:lnTo>
                <a:lnTo>
                  <a:pt x="4834" y="11753"/>
                </a:lnTo>
                <a:lnTo>
                  <a:pt x="4796" y="11738"/>
                </a:lnTo>
                <a:lnTo>
                  <a:pt x="4760" y="11722"/>
                </a:lnTo>
                <a:lnTo>
                  <a:pt x="4722" y="11705"/>
                </a:lnTo>
                <a:lnTo>
                  <a:pt x="4686" y="11688"/>
                </a:lnTo>
                <a:lnTo>
                  <a:pt x="4650" y="11669"/>
                </a:lnTo>
                <a:lnTo>
                  <a:pt x="4615" y="11651"/>
                </a:lnTo>
                <a:lnTo>
                  <a:pt x="4580" y="11632"/>
                </a:lnTo>
                <a:lnTo>
                  <a:pt x="4546" y="11612"/>
                </a:lnTo>
                <a:lnTo>
                  <a:pt x="4513" y="11592"/>
                </a:lnTo>
                <a:lnTo>
                  <a:pt x="4481" y="11572"/>
                </a:lnTo>
                <a:lnTo>
                  <a:pt x="4449" y="11550"/>
                </a:lnTo>
                <a:lnTo>
                  <a:pt x="4419" y="11528"/>
                </a:lnTo>
                <a:lnTo>
                  <a:pt x="4390" y="11506"/>
                </a:lnTo>
                <a:lnTo>
                  <a:pt x="4363" y="11484"/>
                </a:lnTo>
                <a:lnTo>
                  <a:pt x="4335" y="11462"/>
                </a:lnTo>
                <a:lnTo>
                  <a:pt x="4310" y="11439"/>
                </a:lnTo>
                <a:lnTo>
                  <a:pt x="4286" y="11414"/>
                </a:lnTo>
                <a:lnTo>
                  <a:pt x="187" y="7297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611560" y="1059582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Considering the fact that there may be times and places in the legal process</a:t>
            </a:r>
          </a:p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here the intended parent’s HIV status could become public,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sz="quarter" idx="25"/>
          </p:nvPr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4" b="1774"/>
          <a:stretch>
            <a:fillRect/>
          </a:stretch>
        </p:blipFill>
        <p:spPr>
          <a:xfrm>
            <a:off x="611560" y="1745629"/>
            <a:ext cx="4104456" cy="2626321"/>
          </a:xfrm>
        </p:spPr>
      </p:pic>
      <p:grpSp>
        <p:nvGrpSpPr>
          <p:cNvPr id="26" name="Group 25"/>
          <p:cNvGrpSpPr/>
          <p:nvPr/>
        </p:nvGrpSpPr>
        <p:grpSpPr>
          <a:xfrm rot="596748">
            <a:off x="835327" y="2195167"/>
            <a:ext cx="996785" cy="1010231"/>
            <a:chOff x="1475656" y="1979411"/>
            <a:chExt cx="1728192" cy="14497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475656" y="2149300"/>
              <a:ext cx="1728192" cy="998514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871700" y="1979411"/>
              <a:ext cx="936104" cy="1449700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Freeform 229"/>
          <p:cNvSpPr>
            <a:spLocks/>
          </p:cNvSpPr>
          <p:nvPr/>
        </p:nvSpPr>
        <p:spPr bwMode="auto">
          <a:xfrm>
            <a:off x="1009472" y="3257526"/>
            <a:ext cx="758117" cy="586008"/>
          </a:xfrm>
          <a:custGeom>
            <a:avLst/>
            <a:gdLst>
              <a:gd name="T0" fmla="*/ 124 w 16128"/>
              <a:gd name="T1" fmla="*/ 7223 h 11872"/>
              <a:gd name="T2" fmla="*/ 59 w 16128"/>
              <a:gd name="T3" fmla="*/ 7113 h 11872"/>
              <a:gd name="T4" fmla="*/ 18 w 16128"/>
              <a:gd name="T5" fmla="*/ 6994 h 11872"/>
              <a:gd name="T6" fmla="*/ 1 w 16128"/>
              <a:gd name="T7" fmla="*/ 6871 h 11872"/>
              <a:gd name="T8" fmla="*/ 7 w 16128"/>
              <a:gd name="T9" fmla="*/ 6747 h 11872"/>
              <a:gd name="T10" fmla="*/ 36 w 16128"/>
              <a:gd name="T11" fmla="*/ 6626 h 11872"/>
              <a:gd name="T12" fmla="*/ 90 w 16128"/>
              <a:gd name="T13" fmla="*/ 6512 h 11872"/>
              <a:gd name="T14" fmla="*/ 165 w 16128"/>
              <a:gd name="T15" fmla="*/ 6408 h 11872"/>
              <a:gd name="T16" fmla="*/ 1850 w 16128"/>
              <a:gd name="T17" fmla="*/ 4727 h 11872"/>
              <a:gd name="T18" fmla="*/ 1957 w 16128"/>
              <a:gd name="T19" fmla="*/ 4656 h 11872"/>
              <a:gd name="T20" fmla="*/ 2073 w 16128"/>
              <a:gd name="T21" fmla="*/ 4609 h 11872"/>
              <a:gd name="T22" fmla="*/ 2195 w 16128"/>
              <a:gd name="T23" fmla="*/ 4586 h 11872"/>
              <a:gd name="T24" fmla="*/ 2319 w 16128"/>
              <a:gd name="T25" fmla="*/ 4586 h 11872"/>
              <a:gd name="T26" fmla="*/ 2441 w 16128"/>
              <a:gd name="T27" fmla="*/ 4609 h 11872"/>
              <a:gd name="T28" fmla="*/ 2558 w 16128"/>
              <a:gd name="T29" fmla="*/ 4656 h 11872"/>
              <a:gd name="T30" fmla="*/ 2665 w 16128"/>
              <a:gd name="T31" fmla="*/ 4727 h 11872"/>
              <a:gd name="T32" fmla="*/ 5357 w 16128"/>
              <a:gd name="T33" fmla="*/ 7406 h 11872"/>
              <a:gd name="T34" fmla="*/ 5460 w 16128"/>
              <a:gd name="T35" fmla="*/ 7483 h 11872"/>
              <a:gd name="T36" fmla="*/ 5575 w 16128"/>
              <a:gd name="T37" fmla="*/ 7535 h 11872"/>
              <a:gd name="T38" fmla="*/ 5696 w 16128"/>
              <a:gd name="T39" fmla="*/ 7565 h 11872"/>
              <a:gd name="T40" fmla="*/ 5819 w 16128"/>
              <a:gd name="T41" fmla="*/ 7571 h 11872"/>
              <a:gd name="T42" fmla="*/ 5942 w 16128"/>
              <a:gd name="T43" fmla="*/ 7552 h 11872"/>
              <a:gd name="T44" fmla="*/ 6060 w 16128"/>
              <a:gd name="T45" fmla="*/ 7512 h 11872"/>
              <a:gd name="T46" fmla="*/ 6170 w 16128"/>
              <a:gd name="T47" fmla="*/ 7447 h 11872"/>
              <a:gd name="T48" fmla="*/ 13421 w 16128"/>
              <a:gd name="T49" fmla="*/ 190 h 11872"/>
              <a:gd name="T50" fmla="*/ 13521 w 16128"/>
              <a:gd name="T51" fmla="*/ 107 h 11872"/>
              <a:gd name="T52" fmla="*/ 13634 w 16128"/>
              <a:gd name="T53" fmla="*/ 47 h 11872"/>
              <a:gd name="T54" fmla="*/ 13753 w 16128"/>
              <a:gd name="T55" fmla="*/ 12 h 11872"/>
              <a:gd name="T56" fmla="*/ 13877 w 16128"/>
              <a:gd name="T57" fmla="*/ 0 h 11872"/>
              <a:gd name="T58" fmla="*/ 14000 w 16128"/>
              <a:gd name="T59" fmla="*/ 11 h 11872"/>
              <a:gd name="T60" fmla="*/ 14120 w 16128"/>
              <a:gd name="T61" fmla="*/ 46 h 11872"/>
              <a:gd name="T62" fmla="*/ 14233 w 16128"/>
              <a:gd name="T63" fmla="*/ 105 h 11872"/>
              <a:gd name="T64" fmla="*/ 14334 w 16128"/>
              <a:gd name="T65" fmla="*/ 186 h 11872"/>
              <a:gd name="T66" fmla="*/ 16003 w 16128"/>
              <a:gd name="T67" fmla="*/ 1855 h 11872"/>
              <a:gd name="T68" fmla="*/ 16068 w 16128"/>
              <a:gd name="T69" fmla="*/ 1964 h 11872"/>
              <a:gd name="T70" fmla="*/ 16109 w 16128"/>
              <a:gd name="T71" fmla="*/ 2082 h 11872"/>
              <a:gd name="T72" fmla="*/ 16127 w 16128"/>
              <a:gd name="T73" fmla="*/ 2205 h 11872"/>
              <a:gd name="T74" fmla="*/ 16122 w 16128"/>
              <a:gd name="T75" fmla="*/ 2328 h 11872"/>
              <a:gd name="T76" fmla="*/ 16093 w 16128"/>
              <a:gd name="T77" fmla="*/ 2449 h 11872"/>
              <a:gd name="T78" fmla="*/ 16039 w 16128"/>
              <a:gd name="T79" fmla="*/ 2564 h 11872"/>
              <a:gd name="T80" fmla="*/ 15964 w 16128"/>
              <a:gd name="T81" fmla="*/ 2667 h 11872"/>
              <a:gd name="T82" fmla="*/ 7188 w 16128"/>
              <a:gd name="T83" fmla="*/ 11462 h 11872"/>
              <a:gd name="T84" fmla="*/ 7074 w 16128"/>
              <a:gd name="T85" fmla="*/ 11550 h 11872"/>
              <a:gd name="T86" fmla="*/ 6943 w 16128"/>
              <a:gd name="T87" fmla="*/ 11632 h 11872"/>
              <a:gd name="T88" fmla="*/ 6801 w 16128"/>
              <a:gd name="T89" fmla="*/ 11706 h 11872"/>
              <a:gd name="T90" fmla="*/ 6652 w 16128"/>
              <a:gd name="T91" fmla="*/ 11767 h 11872"/>
              <a:gd name="T92" fmla="*/ 6500 w 16128"/>
              <a:gd name="T93" fmla="*/ 11817 h 11872"/>
              <a:gd name="T94" fmla="*/ 6349 w 16128"/>
              <a:gd name="T95" fmla="*/ 11852 h 11872"/>
              <a:gd name="T96" fmla="*/ 6205 w 16128"/>
              <a:gd name="T97" fmla="*/ 11870 h 11872"/>
              <a:gd name="T98" fmla="*/ 5352 w 16128"/>
              <a:gd name="T99" fmla="*/ 11871 h 11872"/>
              <a:gd name="T100" fmla="*/ 5210 w 16128"/>
              <a:gd name="T101" fmla="*/ 11858 h 11872"/>
              <a:gd name="T102" fmla="*/ 5062 w 16128"/>
              <a:gd name="T103" fmla="*/ 11827 h 11872"/>
              <a:gd name="T104" fmla="*/ 4910 w 16128"/>
              <a:gd name="T105" fmla="*/ 11780 h 11872"/>
              <a:gd name="T106" fmla="*/ 4760 w 16128"/>
              <a:gd name="T107" fmla="*/ 11722 h 11872"/>
              <a:gd name="T108" fmla="*/ 4615 w 16128"/>
              <a:gd name="T109" fmla="*/ 11651 h 11872"/>
              <a:gd name="T110" fmla="*/ 4481 w 16128"/>
              <a:gd name="T111" fmla="*/ 11572 h 11872"/>
              <a:gd name="T112" fmla="*/ 4363 w 16128"/>
              <a:gd name="T113" fmla="*/ 11484 h 11872"/>
              <a:gd name="T114" fmla="*/ 187 w 16128"/>
              <a:gd name="T115" fmla="*/ 7297 h 11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128" h="11872">
                <a:moveTo>
                  <a:pt x="187" y="7297"/>
                </a:moveTo>
                <a:lnTo>
                  <a:pt x="164" y="7273"/>
                </a:lnTo>
                <a:lnTo>
                  <a:pt x="143" y="7248"/>
                </a:lnTo>
                <a:lnTo>
                  <a:pt x="124" y="7223"/>
                </a:lnTo>
                <a:lnTo>
                  <a:pt x="106" y="7196"/>
                </a:lnTo>
                <a:lnTo>
                  <a:pt x="89" y="7168"/>
                </a:lnTo>
                <a:lnTo>
                  <a:pt x="74" y="7141"/>
                </a:lnTo>
                <a:lnTo>
                  <a:pt x="59" y="7113"/>
                </a:lnTo>
                <a:lnTo>
                  <a:pt x="46" y="7084"/>
                </a:lnTo>
                <a:lnTo>
                  <a:pt x="35" y="7054"/>
                </a:lnTo>
                <a:lnTo>
                  <a:pt x="26" y="7024"/>
                </a:lnTo>
                <a:lnTo>
                  <a:pt x="18" y="6994"/>
                </a:lnTo>
                <a:lnTo>
                  <a:pt x="12" y="6964"/>
                </a:lnTo>
                <a:lnTo>
                  <a:pt x="6" y="6933"/>
                </a:lnTo>
                <a:lnTo>
                  <a:pt x="3" y="6902"/>
                </a:lnTo>
                <a:lnTo>
                  <a:pt x="1" y="6871"/>
                </a:lnTo>
                <a:lnTo>
                  <a:pt x="0" y="6841"/>
                </a:lnTo>
                <a:lnTo>
                  <a:pt x="1" y="6809"/>
                </a:lnTo>
                <a:lnTo>
                  <a:pt x="3" y="6778"/>
                </a:lnTo>
                <a:lnTo>
                  <a:pt x="7" y="6747"/>
                </a:lnTo>
                <a:lnTo>
                  <a:pt x="12" y="6717"/>
                </a:lnTo>
                <a:lnTo>
                  <a:pt x="18" y="6687"/>
                </a:lnTo>
                <a:lnTo>
                  <a:pt x="26" y="6656"/>
                </a:lnTo>
                <a:lnTo>
                  <a:pt x="36" y="6626"/>
                </a:lnTo>
                <a:lnTo>
                  <a:pt x="47" y="6597"/>
                </a:lnTo>
                <a:lnTo>
                  <a:pt x="59" y="6569"/>
                </a:lnTo>
                <a:lnTo>
                  <a:pt x="74" y="6539"/>
                </a:lnTo>
                <a:lnTo>
                  <a:pt x="90" y="6512"/>
                </a:lnTo>
                <a:lnTo>
                  <a:pt x="106" y="6485"/>
                </a:lnTo>
                <a:lnTo>
                  <a:pt x="125" y="6459"/>
                </a:lnTo>
                <a:lnTo>
                  <a:pt x="144" y="6432"/>
                </a:lnTo>
                <a:lnTo>
                  <a:pt x="165" y="6408"/>
                </a:lnTo>
                <a:lnTo>
                  <a:pt x="188" y="6384"/>
                </a:lnTo>
                <a:lnTo>
                  <a:pt x="1801" y="4771"/>
                </a:lnTo>
                <a:lnTo>
                  <a:pt x="1824" y="4748"/>
                </a:lnTo>
                <a:lnTo>
                  <a:pt x="1850" y="4727"/>
                </a:lnTo>
                <a:lnTo>
                  <a:pt x="1876" y="4707"/>
                </a:lnTo>
                <a:lnTo>
                  <a:pt x="1902" y="4689"/>
                </a:lnTo>
                <a:lnTo>
                  <a:pt x="1929" y="4671"/>
                </a:lnTo>
                <a:lnTo>
                  <a:pt x="1957" y="4656"/>
                </a:lnTo>
                <a:lnTo>
                  <a:pt x="1985" y="4642"/>
                </a:lnTo>
                <a:lnTo>
                  <a:pt x="2014" y="4630"/>
                </a:lnTo>
                <a:lnTo>
                  <a:pt x="2043" y="4619"/>
                </a:lnTo>
                <a:lnTo>
                  <a:pt x="2073" y="4609"/>
                </a:lnTo>
                <a:lnTo>
                  <a:pt x="2104" y="4601"/>
                </a:lnTo>
                <a:lnTo>
                  <a:pt x="2134" y="4595"/>
                </a:lnTo>
                <a:lnTo>
                  <a:pt x="2164" y="4590"/>
                </a:lnTo>
                <a:lnTo>
                  <a:pt x="2195" y="4586"/>
                </a:lnTo>
                <a:lnTo>
                  <a:pt x="2227" y="4584"/>
                </a:lnTo>
                <a:lnTo>
                  <a:pt x="2257" y="4583"/>
                </a:lnTo>
                <a:lnTo>
                  <a:pt x="2288" y="4584"/>
                </a:lnTo>
                <a:lnTo>
                  <a:pt x="2319" y="4586"/>
                </a:lnTo>
                <a:lnTo>
                  <a:pt x="2350" y="4590"/>
                </a:lnTo>
                <a:lnTo>
                  <a:pt x="2381" y="4595"/>
                </a:lnTo>
                <a:lnTo>
                  <a:pt x="2411" y="4601"/>
                </a:lnTo>
                <a:lnTo>
                  <a:pt x="2441" y="4609"/>
                </a:lnTo>
                <a:lnTo>
                  <a:pt x="2472" y="4619"/>
                </a:lnTo>
                <a:lnTo>
                  <a:pt x="2501" y="4630"/>
                </a:lnTo>
                <a:lnTo>
                  <a:pt x="2529" y="4642"/>
                </a:lnTo>
                <a:lnTo>
                  <a:pt x="2558" y="4656"/>
                </a:lnTo>
                <a:lnTo>
                  <a:pt x="2586" y="4671"/>
                </a:lnTo>
                <a:lnTo>
                  <a:pt x="2613" y="4689"/>
                </a:lnTo>
                <a:lnTo>
                  <a:pt x="2639" y="4707"/>
                </a:lnTo>
                <a:lnTo>
                  <a:pt x="2665" y="4727"/>
                </a:lnTo>
                <a:lnTo>
                  <a:pt x="2689" y="4748"/>
                </a:lnTo>
                <a:lnTo>
                  <a:pt x="2714" y="4770"/>
                </a:lnTo>
                <a:lnTo>
                  <a:pt x="5332" y="7384"/>
                </a:lnTo>
                <a:lnTo>
                  <a:pt x="5357" y="7406"/>
                </a:lnTo>
                <a:lnTo>
                  <a:pt x="5382" y="7427"/>
                </a:lnTo>
                <a:lnTo>
                  <a:pt x="5407" y="7448"/>
                </a:lnTo>
                <a:lnTo>
                  <a:pt x="5433" y="7466"/>
                </a:lnTo>
                <a:lnTo>
                  <a:pt x="5460" y="7483"/>
                </a:lnTo>
                <a:lnTo>
                  <a:pt x="5489" y="7498"/>
                </a:lnTo>
                <a:lnTo>
                  <a:pt x="5517" y="7512"/>
                </a:lnTo>
                <a:lnTo>
                  <a:pt x="5546" y="7524"/>
                </a:lnTo>
                <a:lnTo>
                  <a:pt x="5575" y="7535"/>
                </a:lnTo>
                <a:lnTo>
                  <a:pt x="5604" y="7545"/>
                </a:lnTo>
                <a:lnTo>
                  <a:pt x="5635" y="7553"/>
                </a:lnTo>
                <a:lnTo>
                  <a:pt x="5665" y="7559"/>
                </a:lnTo>
                <a:lnTo>
                  <a:pt x="5696" y="7565"/>
                </a:lnTo>
                <a:lnTo>
                  <a:pt x="5726" y="7569"/>
                </a:lnTo>
                <a:lnTo>
                  <a:pt x="5758" y="7571"/>
                </a:lnTo>
                <a:lnTo>
                  <a:pt x="5789" y="7572"/>
                </a:lnTo>
                <a:lnTo>
                  <a:pt x="5819" y="7571"/>
                </a:lnTo>
                <a:lnTo>
                  <a:pt x="5850" y="7569"/>
                </a:lnTo>
                <a:lnTo>
                  <a:pt x="5882" y="7565"/>
                </a:lnTo>
                <a:lnTo>
                  <a:pt x="5912" y="7559"/>
                </a:lnTo>
                <a:lnTo>
                  <a:pt x="5942" y="7552"/>
                </a:lnTo>
                <a:lnTo>
                  <a:pt x="5972" y="7544"/>
                </a:lnTo>
                <a:lnTo>
                  <a:pt x="6003" y="7535"/>
                </a:lnTo>
                <a:lnTo>
                  <a:pt x="6032" y="7524"/>
                </a:lnTo>
                <a:lnTo>
                  <a:pt x="6060" y="7512"/>
                </a:lnTo>
                <a:lnTo>
                  <a:pt x="6089" y="7498"/>
                </a:lnTo>
                <a:lnTo>
                  <a:pt x="6117" y="7482"/>
                </a:lnTo>
                <a:lnTo>
                  <a:pt x="6144" y="7465"/>
                </a:lnTo>
                <a:lnTo>
                  <a:pt x="6170" y="7447"/>
                </a:lnTo>
                <a:lnTo>
                  <a:pt x="6196" y="7426"/>
                </a:lnTo>
                <a:lnTo>
                  <a:pt x="6220" y="7405"/>
                </a:lnTo>
                <a:lnTo>
                  <a:pt x="6245" y="7383"/>
                </a:lnTo>
                <a:lnTo>
                  <a:pt x="13421" y="190"/>
                </a:lnTo>
                <a:lnTo>
                  <a:pt x="13445" y="166"/>
                </a:lnTo>
                <a:lnTo>
                  <a:pt x="13470" y="145"/>
                </a:lnTo>
                <a:lnTo>
                  <a:pt x="13495" y="125"/>
                </a:lnTo>
                <a:lnTo>
                  <a:pt x="13521" y="107"/>
                </a:lnTo>
                <a:lnTo>
                  <a:pt x="13549" y="90"/>
                </a:lnTo>
                <a:lnTo>
                  <a:pt x="13577" y="75"/>
                </a:lnTo>
                <a:lnTo>
                  <a:pt x="13605" y="60"/>
                </a:lnTo>
                <a:lnTo>
                  <a:pt x="13634" y="47"/>
                </a:lnTo>
                <a:lnTo>
                  <a:pt x="13663" y="36"/>
                </a:lnTo>
                <a:lnTo>
                  <a:pt x="13693" y="27"/>
                </a:lnTo>
                <a:lnTo>
                  <a:pt x="13723" y="19"/>
                </a:lnTo>
                <a:lnTo>
                  <a:pt x="13753" y="12"/>
                </a:lnTo>
                <a:lnTo>
                  <a:pt x="13784" y="7"/>
                </a:lnTo>
                <a:lnTo>
                  <a:pt x="13815" y="3"/>
                </a:lnTo>
                <a:lnTo>
                  <a:pt x="13846" y="1"/>
                </a:lnTo>
                <a:lnTo>
                  <a:pt x="13877" y="0"/>
                </a:lnTo>
                <a:lnTo>
                  <a:pt x="13908" y="1"/>
                </a:lnTo>
                <a:lnTo>
                  <a:pt x="13939" y="3"/>
                </a:lnTo>
                <a:lnTo>
                  <a:pt x="13970" y="6"/>
                </a:lnTo>
                <a:lnTo>
                  <a:pt x="14000" y="11"/>
                </a:lnTo>
                <a:lnTo>
                  <a:pt x="14031" y="18"/>
                </a:lnTo>
                <a:lnTo>
                  <a:pt x="14062" y="26"/>
                </a:lnTo>
                <a:lnTo>
                  <a:pt x="14091" y="35"/>
                </a:lnTo>
                <a:lnTo>
                  <a:pt x="14120" y="46"/>
                </a:lnTo>
                <a:lnTo>
                  <a:pt x="14149" y="58"/>
                </a:lnTo>
                <a:lnTo>
                  <a:pt x="14178" y="73"/>
                </a:lnTo>
                <a:lnTo>
                  <a:pt x="14206" y="88"/>
                </a:lnTo>
                <a:lnTo>
                  <a:pt x="14233" y="105"/>
                </a:lnTo>
                <a:lnTo>
                  <a:pt x="14259" y="123"/>
                </a:lnTo>
                <a:lnTo>
                  <a:pt x="14285" y="143"/>
                </a:lnTo>
                <a:lnTo>
                  <a:pt x="14310" y="164"/>
                </a:lnTo>
                <a:lnTo>
                  <a:pt x="14334" y="186"/>
                </a:lnTo>
                <a:lnTo>
                  <a:pt x="15938" y="1780"/>
                </a:lnTo>
                <a:lnTo>
                  <a:pt x="15962" y="1804"/>
                </a:lnTo>
                <a:lnTo>
                  <a:pt x="15983" y="1829"/>
                </a:lnTo>
                <a:lnTo>
                  <a:pt x="16003" y="1855"/>
                </a:lnTo>
                <a:lnTo>
                  <a:pt x="16021" y="1881"/>
                </a:lnTo>
                <a:lnTo>
                  <a:pt x="16038" y="1908"/>
                </a:lnTo>
                <a:lnTo>
                  <a:pt x="16053" y="1935"/>
                </a:lnTo>
                <a:lnTo>
                  <a:pt x="16068" y="1964"/>
                </a:lnTo>
                <a:lnTo>
                  <a:pt x="16081" y="1993"/>
                </a:lnTo>
                <a:lnTo>
                  <a:pt x="16092" y="2022"/>
                </a:lnTo>
                <a:lnTo>
                  <a:pt x="16101" y="2051"/>
                </a:lnTo>
                <a:lnTo>
                  <a:pt x="16109" y="2082"/>
                </a:lnTo>
                <a:lnTo>
                  <a:pt x="16116" y="2112"/>
                </a:lnTo>
                <a:lnTo>
                  <a:pt x="16121" y="2143"/>
                </a:lnTo>
                <a:lnTo>
                  <a:pt x="16125" y="2173"/>
                </a:lnTo>
                <a:lnTo>
                  <a:pt x="16127" y="2205"/>
                </a:lnTo>
                <a:lnTo>
                  <a:pt x="16128" y="2236"/>
                </a:lnTo>
                <a:lnTo>
                  <a:pt x="16127" y="2266"/>
                </a:lnTo>
                <a:lnTo>
                  <a:pt x="16125" y="2297"/>
                </a:lnTo>
                <a:lnTo>
                  <a:pt x="16122" y="2328"/>
                </a:lnTo>
                <a:lnTo>
                  <a:pt x="16117" y="2359"/>
                </a:lnTo>
                <a:lnTo>
                  <a:pt x="16110" y="2389"/>
                </a:lnTo>
                <a:lnTo>
                  <a:pt x="16102" y="2419"/>
                </a:lnTo>
                <a:lnTo>
                  <a:pt x="16093" y="2449"/>
                </a:lnTo>
                <a:lnTo>
                  <a:pt x="16082" y="2478"/>
                </a:lnTo>
                <a:lnTo>
                  <a:pt x="16069" y="2507"/>
                </a:lnTo>
                <a:lnTo>
                  <a:pt x="16055" y="2535"/>
                </a:lnTo>
                <a:lnTo>
                  <a:pt x="16039" y="2564"/>
                </a:lnTo>
                <a:lnTo>
                  <a:pt x="16023" y="2591"/>
                </a:lnTo>
                <a:lnTo>
                  <a:pt x="16004" y="2617"/>
                </a:lnTo>
                <a:lnTo>
                  <a:pt x="15985" y="2642"/>
                </a:lnTo>
                <a:lnTo>
                  <a:pt x="15964" y="2667"/>
                </a:lnTo>
                <a:lnTo>
                  <a:pt x="15941" y="2692"/>
                </a:lnTo>
                <a:lnTo>
                  <a:pt x="7238" y="11415"/>
                </a:lnTo>
                <a:lnTo>
                  <a:pt x="7214" y="11439"/>
                </a:lnTo>
                <a:lnTo>
                  <a:pt x="7188" y="11462"/>
                </a:lnTo>
                <a:lnTo>
                  <a:pt x="7162" y="11485"/>
                </a:lnTo>
                <a:lnTo>
                  <a:pt x="7134" y="11507"/>
                </a:lnTo>
                <a:lnTo>
                  <a:pt x="7104" y="11529"/>
                </a:lnTo>
                <a:lnTo>
                  <a:pt x="7074" y="11550"/>
                </a:lnTo>
                <a:lnTo>
                  <a:pt x="7043" y="11572"/>
                </a:lnTo>
                <a:lnTo>
                  <a:pt x="7011" y="11593"/>
                </a:lnTo>
                <a:lnTo>
                  <a:pt x="6977" y="11613"/>
                </a:lnTo>
                <a:lnTo>
                  <a:pt x="6943" y="11632"/>
                </a:lnTo>
                <a:lnTo>
                  <a:pt x="6909" y="11651"/>
                </a:lnTo>
                <a:lnTo>
                  <a:pt x="6874" y="11670"/>
                </a:lnTo>
                <a:lnTo>
                  <a:pt x="6837" y="11688"/>
                </a:lnTo>
                <a:lnTo>
                  <a:pt x="6801" y="11706"/>
                </a:lnTo>
                <a:lnTo>
                  <a:pt x="6765" y="11722"/>
                </a:lnTo>
                <a:lnTo>
                  <a:pt x="6727" y="11738"/>
                </a:lnTo>
                <a:lnTo>
                  <a:pt x="6689" y="11753"/>
                </a:lnTo>
                <a:lnTo>
                  <a:pt x="6652" y="11767"/>
                </a:lnTo>
                <a:lnTo>
                  <a:pt x="6613" y="11781"/>
                </a:lnTo>
                <a:lnTo>
                  <a:pt x="6576" y="11793"/>
                </a:lnTo>
                <a:lnTo>
                  <a:pt x="6538" y="11805"/>
                </a:lnTo>
                <a:lnTo>
                  <a:pt x="6500" y="11817"/>
                </a:lnTo>
                <a:lnTo>
                  <a:pt x="6461" y="11827"/>
                </a:lnTo>
                <a:lnTo>
                  <a:pt x="6424" y="11836"/>
                </a:lnTo>
                <a:lnTo>
                  <a:pt x="6387" y="11844"/>
                </a:lnTo>
                <a:lnTo>
                  <a:pt x="6349" y="11852"/>
                </a:lnTo>
                <a:lnTo>
                  <a:pt x="6313" y="11858"/>
                </a:lnTo>
                <a:lnTo>
                  <a:pt x="6277" y="11863"/>
                </a:lnTo>
                <a:lnTo>
                  <a:pt x="6241" y="11867"/>
                </a:lnTo>
                <a:lnTo>
                  <a:pt x="6205" y="11870"/>
                </a:lnTo>
                <a:lnTo>
                  <a:pt x="6171" y="11871"/>
                </a:lnTo>
                <a:lnTo>
                  <a:pt x="6138" y="11872"/>
                </a:lnTo>
                <a:lnTo>
                  <a:pt x="5386" y="11872"/>
                </a:lnTo>
                <a:lnTo>
                  <a:pt x="5352" y="11871"/>
                </a:lnTo>
                <a:lnTo>
                  <a:pt x="5318" y="11870"/>
                </a:lnTo>
                <a:lnTo>
                  <a:pt x="5283" y="11867"/>
                </a:lnTo>
                <a:lnTo>
                  <a:pt x="5247" y="11863"/>
                </a:lnTo>
                <a:lnTo>
                  <a:pt x="5210" y="11858"/>
                </a:lnTo>
                <a:lnTo>
                  <a:pt x="5174" y="11851"/>
                </a:lnTo>
                <a:lnTo>
                  <a:pt x="5137" y="11844"/>
                </a:lnTo>
                <a:lnTo>
                  <a:pt x="5099" y="11836"/>
                </a:lnTo>
                <a:lnTo>
                  <a:pt x="5062" y="11827"/>
                </a:lnTo>
                <a:lnTo>
                  <a:pt x="5024" y="11817"/>
                </a:lnTo>
                <a:lnTo>
                  <a:pt x="4986" y="11805"/>
                </a:lnTo>
                <a:lnTo>
                  <a:pt x="4948" y="11793"/>
                </a:lnTo>
                <a:lnTo>
                  <a:pt x="4910" y="11780"/>
                </a:lnTo>
                <a:lnTo>
                  <a:pt x="4872" y="11767"/>
                </a:lnTo>
                <a:lnTo>
                  <a:pt x="4834" y="11753"/>
                </a:lnTo>
                <a:lnTo>
                  <a:pt x="4796" y="11738"/>
                </a:lnTo>
                <a:lnTo>
                  <a:pt x="4760" y="11722"/>
                </a:lnTo>
                <a:lnTo>
                  <a:pt x="4722" y="11705"/>
                </a:lnTo>
                <a:lnTo>
                  <a:pt x="4686" y="11688"/>
                </a:lnTo>
                <a:lnTo>
                  <a:pt x="4650" y="11669"/>
                </a:lnTo>
                <a:lnTo>
                  <a:pt x="4615" y="11651"/>
                </a:lnTo>
                <a:lnTo>
                  <a:pt x="4580" y="11632"/>
                </a:lnTo>
                <a:lnTo>
                  <a:pt x="4546" y="11612"/>
                </a:lnTo>
                <a:lnTo>
                  <a:pt x="4513" y="11592"/>
                </a:lnTo>
                <a:lnTo>
                  <a:pt x="4481" y="11572"/>
                </a:lnTo>
                <a:lnTo>
                  <a:pt x="4449" y="11550"/>
                </a:lnTo>
                <a:lnTo>
                  <a:pt x="4419" y="11528"/>
                </a:lnTo>
                <a:lnTo>
                  <a:pt x="4390" y="11506"/>
                </a:lnTo>
                <a:lnTo>
                  <a:pt x="4363" y="11484"/>
                </a:lnTo>
                <a:lnTo>
                  <a:pt x="4335" y="11462"/>
                </a:lnTo>
                <a:lnTo>
                  <a:pt x="4310" y="11439"/>
                </a:lnTo>
                <a:lnTo>
                  <a:pt x="4286" y="11414"/>
                </a:lnTo>
                <a:lnTo>
                  <a:pt x="187" y="7297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18626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build="p"/>
      <p:bldP spid="8" grpId="0" build="p"/>
      <p:bldP spid="7" grpId="0"/>
      <p:bldP spid="68" grpId="0" build="p"/>
      <p:bldP spid="72" grpId="0" animBg="1"/>
      <p:bldP spid="79" grpId="0" animBg="1"/>
      <p:bldP spid="81" grpId="0" animBg="1"/>
      <p:bldP spid="10" grpId="0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24"/>
          </p:nvPr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4" r="9784"/>
          <a:stretch>
            <a:fillRect/>
          </a:stretch>
        </p:blipFill>
        <p:spPr/>
      </p:pic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Essential Elements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separate</a:t>
            </a:r>
            <a:r>
              <a:rPr lang="id-ID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disclosure</a:t>
            </a:r>
            <a:endParaRPr lang="id-ID" dirty="0">
              <a:solidFill>
                <a:schemeClr val="accent1"/>
              </a:solidFill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7"/>
          </p:nvPr>
        </p:nvSpPr>
        <p:spPr>
          <a:xfrm>
            <a:off x="4932040" y="699542"/>
            <a:ext cx="3600400" cy="443126"/>
          </a:xfrm>
        </p:spPr>
        <p:txBody>
          <a:bodyPr/>
          <a:lstStyle/>
          <a:p>
            <a:r>
              <a:rPr lang="en-US" sz="2000" dirty="0" smtClean="0"/>
              <a:t>elements</a:t>
            </a:r>
            <a:endParaRPr lang="id-ID" sz="2000" dirty="0"/>
          </a:p>
        </p:txBody>
      </p:sp>
      <p:sp>
        <p:nvSpPr>
          <p:cNvPr id="18" name="Text Placeholder 65"/>
          <p:cNvSpPr>
            <a:spLocks noGrp="1"/>
          </p:cNvSpPr>
          <p:nvPr/>
        </p:nvSpPr>
        <p:spPr>
          <a:xfrm>
            <a:off x="5613336" y="1563638"/>
            <a:ext cx="2880320" cy="64807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1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Of Intended Parent(s) HIV status</a:t>
            </a:r>
            <a:endParaRPr lang="en-US" b="1" i="1" u="heavy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2" name="Text Placeholder 67"/>
          <p:cNvSpPr>
            <a:spLocks noGrp="1"/>
          </p:cNvSpPr>
          <p:nvPr/>
        </p:nvSpPr>
        <p:spPr>
          <a:xfrm>
            <a:off x="5613336" y="1274655"/>
            <a:ext cx="3168352" cy="21936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None/>
              <a:defRPr sz="16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Bebas Neue" panose="020B0606020202050201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all" dirty="0" smtClean="0">
                <a:latin typeface="Impact" panose="020B0806030902050204" pitchFamily="34" charset="0"/>
              </a:rPr>
              <a:t>Surrogate is fully informed</a:t>
            </a:r>
            <a:endParaRPr lang="id-ID" u="heavy" cap="all" dirty="0">
              <a:latin typeface="Impact" panose="020B0806030902050204" pitchFamily="34" charset="0"/>
            </a:endParaRPr>
          </a:p>
        </p:txBody>
      </p:sp>
      <p:sp>
        <p:nvSpPr>
          <p:cNvPr id="26" name="Text Placeholder 68"/>
          <p:cNvSpPr>
            <a:spLocks noGrp="1"/>
          </p:cNvSpPr>
          <p:nvPr>
            <p:ph type="body" sz="quarter" idx="32"/>
          </p:nvPr>
        </p:nvSpPr>
        <p:spPr>
          <a:xfrm>
            <a:off x="5652120" y="2257139"/>
            <a:ext cx="2880320" cy="1119225"/>
          </a:xfrm>
        </p:spPr>
        <p:txBody>
          <a:bodyPr/>
          <a:lstStyle/>
          <a:p>
            <a:pPr algn="just"/>
            <a:r>
              <a:rPr lang="en-US" sz="1100" cap="none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Transferring an embryo where “the male sperm contributor is known to be HIV I/II antibody reactive”, including transmission of the disease and death, have been thoroughly explained by a physician</a:t>
            </a:r>
            <a:endParaRPr lang="id-ID" sz="1100" i="1" cap="none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27" name="Text Placeholder 70"/>
          <p:cNvSpPr>
            <a:spLocks noGrp="1"/>
          </p:cNvSpPr>
          <p:nvPr>
            <p:ph type="body" sz="quarter" idx="34"/>
          </p:nvPr>
        </p:nvSpPr>
        <p:spPr>
          <a:xfrm>
            <a:off x="5652120" y="2033955"/>
            <a:ext cx="3240360" cy="219362"/>
          </a:xfrm>
        </p:spPr>
        <p:txBody>
          <a:bodyPr>
            <a:noAutofit/>
          </a:bodyPr>
          <a:lstStyle/>
          <a:p>
            <a:r>
              <a:rPr lang="en-US" sz="1600" cap="all" dirty="0" smtClean="0">
                <a:latin typeface="Impact" panose="020B0806030902050204" pitchFamily="34" charset="0"/>
              </a:rPr>
              <a:t>Statement of risks to surrogate</a:t>
            </a:r>
            <a:endParaRPr lang="id-ID" sz="1600" cap="all" dirty="0">
              <a:latin typeface="Impact" panose="020B080603090205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042832" y="2036796"/>
            <a:ext cx="360040" cy="360000"/>
          </a:xfrm>
          <a:prstGeom prst="round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Freeform 229"/>
          <p:cNvSpPr>
            <a:spLocks/>
          </p:cNvSpPr>
          <p:nvPr/>
        </p:nvSpPr>
        <p:spPr bwMode="auto">
          <a:xfrm>
            <a:off x="5114840" y="1981633"/>
            <a:ext cx="537280" cy="369984"/>
          </a:xfrm>
          <a:custGeom>
            <a:avLst/>
            <a:gdLst>
              <a:gd name="T0" fmla="*/ 124 w 16128"/>
              <a:gd name="T1" fmla="*/ 7223 h 11872"/>
              <a:gd name="T2" fmla="*/ 59 w 16128"/>
              <a:gd name="T3" fmla="*/ 7113 h 11872"/>
              <a:gd name="T4" fmla="*/ 18 w 16128"/>
              <a:gd name="T5" fmla="*/ 6994 h 11872"/>
              <a:gd name="T6" fmla="*/ 1 w 16128"/>
              <a:gd name="T7" fmla="*/ 6871 h 11872"/>
              <a:gd name="T8" fmla="*/ 7 w 16128"/>
              <a:gd name="T9" fmla="*/ 6747 h 11872"/>
              <a:gd name="T10" fmla="*/ 36 w 16128"/>
              <a:gd name="T11" fmla="*/ 6626 h 11872"/>
              <a:gd name="T12" fmla="*/ 90 w 16128"/>
              <a:gd name="T13" fmla="*/ 6512 h 11872"/>
              <a:gd name="T14" fmla="*/ 165 w 16128"/>
              <a:gd name="T15" fmla="*/ 6408 h 11872"/>
              <a:gd name="T16" fmla="*/ 1850 w 16128"/>
              <a:gd name="T17" fmla="*/ 4727 h 11872"/>
              <a:gd name="T18" fmla="*/ 1957 w 16128"/>
              <a:gd name="T19" fmla="*/ 4656 h 11872"/>
              <a:gd name="T20" fmla="*/ 2073 w 16128"/>
              <a:gd name="T21" fmla="*/ 4609 h 11872"/>
              <a:gd name="T22" fmla="*/ 2195 w 16128"/>
              <a:gd name="T23" fmla="*/ 4586 h 11872"/>
              <a:gd name="T24" fmla="*/ 2319 w 16128"/>
              <a:gd name="T25" fmla="*/ 4586 h 11872"/>
              <a:gd name="T26" fmla="*/ 2441 w 16128"/>
              <a:gd name="T27" fmla="*/ 4609 h 11872"/>
              <a:gd name="T28" fmla="*/ 2558 w 16128"/>
              <a:gd name="T29" fmla="*/ 4656 h 11872"/>
              <a:gd name="T30" fmla="*/ 2665 w 16128"/>
              <a:gd name="T31" fmla="*/ 4727 h 11872"/>
              <a:gd name="T32" fmla="*/ 5357 w 16128"/>
              <a:gd name="T33" fmla="*/ 7406 h 11872"/>
              <a:gd name="T34" fmla="*/ 5460 w 16128"/>
              <a:gd name="T35" fmla="*/ 7483 h 11872"/>
              <a:gd name="T36" fmla="*/ 5575 w 16128"/>
              <a:gd name="T37" fmla="*/ 7535 h 11872"/>
              <a:gd name="T38" fmla="*/ 5696 w 16128"/>
              <a:gd name="T39" fmla="*/ 7565 h 11872"/>
              <a:gd name="T40" fmla="*/ 5819 w 16128"/>
              <a:gd name="T41" fmla="*/ 7571 h 11872"/>
              <a:gd name="T42" fmla="*/ 5942 w 16128"/>
              <a:gd name="T43" fmla="*/ 7552 h 11872"/>
              <a:gd name="T44" fmla="*/ 6060 w 16128"/>
              <a:gd name="T45" fmla="*/ 7512 h 11872"/>
              <a:gd name="T46" fmla="*/ 6170 w 16128"/>
              <a:gd name="T47" fmla="*/ 7447 h 11872"/>
              <a:gd name="T48" fmla="*/ 13421 w 16128"/>
              <a:gd name="T49" fmla="*/ 190 h 11872"/>
              <a:gd name="T50" fmla="*/ 13521 w 16128"/>
              <a:gd name="T51" fmla="*/ 107 h 11872"/>
              <a:gd name="T52" fmla="*/ 13634 w 16128"/>
              <a:gd name="T53" fmla="*/ 47 h 11872"/>
              <a:gd name="T54" fmla="*/ 13753 w 16128"/>
              <a:gd name="T55" fmla="*/ 12 h 11872"/>
              <a:gd name="T56" fmla="*/ 13877 w 16128"/>
              <a:gd name="T57" fmla="*/ 0 h 11872"/>
              <a:gd name="T58" fmla="*/ 14000 w 16128"/>
              <a:gd name="T59" fmla="*/ 11 h 11872"/>
              <a:gd name="T60" fmla="*/ 14120 w 16128"/>
              <a:gd name="T61" fmla="*/ 46 h 11872"/>
              <a:gd name="T62" fmla="*/ 14233 w 16128"/>
              <a:gd name="T63" fmla="*/ 105 h 11872"/>
              <a:gd name="T64" fmla="*/ 14334 w 16128"/>
              <a:gd name="T65" fmla="*/ 186 h 11872"/>
              <a:gd name="T66" fmla="*/ 16003 w 16128"/>
              <a:gd name="T67" fmla="*/ 1855 h 11872"/>
              <a:gd name="T68" fmla="*/ 16068 w 16128"/>
              <a:gd name="T69" fmla="*/ 1964 h 11872"/>
              <a:gd name="T70" fmla="*/ 16109 w 16128"/>
              <a:gd name="T71" fmla="*/ 2082 h 11872"/>
              <a:gd name="T72" fmla="*/ 16127 w 16128"/>
              <a:gd name="T73" fmla="*/ 2205 h 11872"/>
              <a:gd name="T74" fmla="*/ 16122 w 16128"/>
              <a:gd name="T75" fmla="*/ 2328 h 11872"/>
              <a:gd name="T76" fmla="*/ 16093 w 16128"/>
              <a:gd name="T77" fmla="*/ 2449 h 11872"/>
              <a:gd name="T78" fmla="*/ 16039 w 16128"/>
              <a:gd name="T79" fmla="*/ 2564 h 11872"/>
              <a:gd name="T80" fmla="*/ 15964 w 16128"/>
              <a:gd name="T81" fmla="*/ 2667 h 11872"/>
              <a:gd name="T82" fmla="*/ 7188 w 16128"/>
              <a:gd name="T83" fmla="*/ 11462 h 11872"/>
              <a:gd name="T84" fmla="*/ 7074 w 16128"/>
              <a:gd name="T85" fmla="*/ 11550 h 11872"/>
              <a:gd name="T86" fmla="*/ 6943 w 16128"/>
              <a:gd name="T87" fmla="*/ 11632 h 11872"/>
              <a:gd name="T88" fmla="*/ 6801 w 16128"/>
              <a:gd name="T89" fmla="*/ 11706 h 11872"/>
              <a:gd name="T90" fmla="*/ 6652 w 16128"/>
              <a:gd name="T91" fmla="*/ 11767 h 11872"/>
              <a:gd name="T92" fmla="*/ 6500 w 16128"/>
              <a:gd name="T93" fmla="*/ 11817 h 11872"/>
              <a:gd name="T94" fmla="*/ 6349 w 16128"/>
              <a:gd name="T95" fmla="*/ 11852 h 11872"/>
              <a:gd name="T96" fmla="*/ 6205 w 16128"/>
              <a:gd name="T97" fmla="*/ 11870 h 11872"/>
              <a:gd name="T98" fmla="*/ 5352 w 16128"/>
              <a:gd name="T99" fmla="*/ 11871 h 11872"/>
              <a:gd name="T100" fmla="*/ 5210 w 16128"/>
              <a:gd name="T101" fmla="*/ 11858 h 11872"/>
              <a:gd name="T102" fmla="*/ 5062 w 16128"/>
              <a:gd name="T103" fmla="*/ 11827 h 11872"/>
              <a:gd name="T104" fmla="*/ 4910 w 16128"/>
              <a:gd name="T105" fmla="*/ 11780 h 11872"/>
              <a:gd name="T106" fmla="*/ 4760 w 16128"/>
              <a:gd name="T107" fmla="*/ 11722 h 11872"/>
              <a:gd name="T108" fmla="*/ 4615 w 16128"/>
              <a:gd name="T109" fmla="*/ 11651 h 11872"/>
              <a:gd name="T110" fmla="*/ 4481 w 16128"/>
              <a:gd name="T111" fmla="*/ 11572 h 11872"/>
              <a:gd name="T112" fmla="*/ 4363 w 16128"/>
              <a:gd name="T113" fmla="*/ 11484 h 11872"/>
              <a:gd name="T114" fmla="*/ 187 w 16128"/>
              <a:gd name="T115" fmla="*/ 7297 h 11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128" h="11872">
                <a:moveTo>
                  <a:pt x="187" y="7297"/>
                </a:moveTo>
                <a:lnTo>
                  <a:pt x="164" y="7273"/>
                </a:lnTo>
                <a:lnTo>
                  <a:pt x="143" y="7248"/>
                </a:lnTo>
                <a:lnTo>
                  <a:pt x="124" y="7223"/>
                </a:lnTo>
                <a:lnTo>
                  <a:pt x="106" y="7196"/>
                </a:lnTo>
                <a:lnTo>
                  <a:pt x="89" y="7168"/>
                </a:lnTo>
                <a:lnTo>
                  <a:pt x="74" y="7141"/>
                </a:lnTo>
                <a:lnTo>
                  <a:pt x="59" y="7113"/>
                </a:lnTo>
                <a:lnTo>
                  <a:pt x="46" y="7084"/>
                </a:lnTo>
                <a:lnTo>
                  <a:pt x="35" y="7054"/>
                </a:lnTo>
                <a:lnTo>
                  <a:pt x="26" y="7024"/>
                </a:lnTo>
                <a:lnTo>
                  <a:pt x="18" y="6994"/>
                </a:lnTo>
                <a:lnTo>
                  <a:pt x="12" y="6964"/>
                </a:lnTo>
                <a:lnTo>
                  <a:pt x="6" y="6933"/>
                </a:lnTo>
                <a:lnTo>
                  <a:pt x="3" y="6902"/>
                </a:lnTo>
                <a:lnTo>
                  <a:pt x="1" y="6871"/>
                </a:lnTo>
                <a:lnTo>
                  <a:pt x="0" y="6841"/>
                </a:lnTo>
                <a:lnTo>
                  <a:pt x="1" y="6809"/>
                </a:lnTo>
                <a:lnTo>
                  <a:pt x="3" y="6778"/>
                </a:lnTo>
                <a:lnTo>
                  <a:pt x="7" y="6747"/>
                </a:lnTo>
                <a:lnTo>
                  <a:pt x="12" y="6717"/>
                </a:lnTo>
                <a:lnTo>
                  <a:pt x="18" y="6687"/>
                </a:lnTo>
                <a:lnTo>
                  <a:pt x="26" y="6656"/>
                </a:lnTo>
                <a:lnTo>
                  <a:pt x="36" y="6626"/>
                </a:lnTo>
                <a:lnTo>
                  <a:pt x="47" y="6597"/>
                </a:lnTo>
                <a:lnTo>
                  <a:pt x="59" y="6569"/>
                </a:lnTo>
                <a:lnTo>
                  <a:pt x="74" y="6539"/>
                </a:lnTo>
                <a:lnTo>
                  <a:pt x="90" y="6512"/>
                </a:lnTo>
                <a:lnTo>
                  <a:pt x="106" y="6485"/>
                </a:lnTo>
                <a:lnTo>
                  <a:pt x="125" y="6459"/>
                </a:lnTo>
                <a:lnTo>
                  <a:pt x="144" y="6432"/>
                </a:lnTo>
                <a:lnTo>
                  <a:pt x="165" y="6408"/>
                </a:lnTo>
                <a:lnTo>
                  <a:pt x="188" y="6384"/>
                </a:lnTo>
                <a:lnTo>
                  <a:pt x="1801" y="4771"/>
                </a:lnTo>
                <a:lnTo>
                  <a:pt x="1824" y="4748"/>
                </a:lnTo>
                <a:lnTo>
                  <a:pt x="1850" y="4727"/>
                </a:lnTo>
                <a:lnTo>
                  <a:pt x="1876" y="4707"/>
                </a:lnTo>
                <a:lnTo>
                  <a:pt x="1902" y="4689"/>
                </a:lnTo>
                <a:lnTo>
                  <a:pt x="1929" y="4671"/>
                </a:lnTo>
                <a:lnTo>
                  <a:pt x="1957" y="4656"/>
                </a:lnTo>
                <a:lnTo>
                  <a:pt x="1985" y="4642"/>
                </a:lnTo>
                <a:lnTo>
                  <a:pt x="2014" y="4630"/>
                </a:lnTo>
                <a:lnTo>
                  <a:pt x="2043" y="4619"/>
                </a:lnTo>
                <a:lnTo>
                  <a:pt x="2073" y="4609"/>
                </a:lnTo>
                <a:lnTo>
                  <a:pt x="2104" y="4601"/>
                </a:lnTo>
                <a:lnTo>
                  <a:pt x="2134" y="4595"/>
                </a:lnTo>
                <a:lnTo>
                  <a:pt x="2164" y="4590"/>
                </a:lnTo>
                <a:lnTo>
                  <a:pt x="2195" y="4586"/>
                </a:lnTo>
                <a:lnTo>
                  <a:pt x="2227" y="4584"/>
                </a:lnTo>
                <a:lnTo>
                  <a:pt x="2257" y="4583"/>
                </a:lnTo>
                <a:lnTo>
                  <a:pt x="2288" y="4584"/>
                </a:lnTo>
                <a:lnTo>
                  <a:pt x="2319" y="4586"/>
                </a:lnTo>
                <a:lnTo>
                  <a:pt x="2350" y="4590"/>
                </a:lnTo>
                <a:lnTo>
                  <a:pt x="2381" y="4595"/>
                </a:lnTo>
                <a:lnTo>
                  <a:pt x="2411" y="4601"/>
                </a:lnTo>
                <a:lnTo>
                  <a:pt x="2441" y="4609"/>
                </a:lnTo>
                <a:lnTo>
                  <a:pt x="2472" y="4619"/>
                </a:lnTo>
                <a:lnTo>
                  <a:pt x="2501" y="4630"/>
                </a:lnTo>
                <a:lnTo>
                  <a:pt x="2529" y="4642"/>
                </a:lnTo>
                <a:lnTo>
                  <a:pt x="2558" y="4656"/>
                </a:lnTo>
                <a:lnTo>
                  <a:pt x="2586" y="4671"/>
                </a:lnTo>
                <a:lnTo>
                  <a:pt x="2613" y="4689"/>
                </a:lnTo>
                <a:lnTo>
                  <a:pt x="2639" y="4707"/>
                </a:lnTo>
                <a:lnTo>
                  <a:pt x="2665" y="4727"/>
                </a:lnTo>
                <a:lnTo>
                  <a:pt x="2689" y="4748"/>
                </a:lnTo>
                <a:lnTo>
                  <a:pt x="2714" y="4770"/>
                </a:lnTo>
                <a:lnTo>
                  <a:pt x="5332" y="7384"/>
                </a:lnTo>
                <a:lnTo>
                  <a:pt x="5357" y="7406"/>
                </a:lnTo>
                <a:lnTo>
                  <a:pt x="5382" y="7427"/>
                </a:lnTo>
                <a:lnTo>
                  <a:pt x="5407" y="7448"/>
                </a:lnTo>
                <a:lnTo>
                  <a:pt x="5433" y="7466"/>
                </a:lnTo>
                <a:lnTo>
                  <a:pt x="5460" y="7483"/>
                </a:lnTo>
                <a:lnTo>
                  <a:pt x="5489" y="7498"/>
                </a:lnTo>
                <a:lnTo>
                  <a:pt x="5517" y="7512"/>
                </a:lnTo>
                <a:lnTo>
                  <a:pt x="5546" y="7524"/>
                </a:lnTo>
                <a:lnTo>
                  <a:pt x="5575" y="7535"/>
                </a:lnTo>
                <a:lnTo>
                  <a:pt x="5604" y="7545"/>
                </a:lnTo>
                <a:lnTo>
                  <a:pt x="5635" y="7553"/>
                </a:lnTo>
                <a:lnTo>
                  <a:pt x="5665" y="7559"/>
                </a:lnTo>
                <a:lnTo>
                  <a:pt x="5696" y="7565"/>
                </a:lnTo>
                <a:lnTo>
                  <a:pt x="5726" y="7569"/>
                </a:lnTo>
                <a:lnTo>
                  <a:pt x="5758" y="7571"/>
                </a:lnTo>
                <a:lnTo>
                  <a:pt x="5789" y="7572"/>
                </a:lnTo>
                <a:lnTo>
                  <a:pt x="5819" y="7571"/>
                </a:lnTo>
                <a:lnTo>
                  <a:pt x="5850" y="7569"/>
                </a:lnTo>
                <a:lnTo>
                  <a:pt x="5882" y="7565"/>
                </a:lnTo>
                <a:lnTo>
                  <a:pt x="5912" y="7559"/>
                </a:lnTo>
                <a:lnTo>
                  <a:pt x="5942" y="7552"/>
                </a:lnTo>
                <a:lnTo>
                  <a:pt x="5972" y="7544"/>
                </a:lnTo>
                <a:lnTo>
                  <a:pt x="6003" y="7535"/>
                </a:lnTo>
                <a:lnTo>
                  <a:pt x="6032" y="7524"/>
                </a:lnTo>
                <a:lnTo>
                  <a:pt x="6060" y="7512"/>
                </a:lnTo>
                <a:lnTo>
                  <a:pt x="6089" y="7498"/>
                </a:lnTo>
                <a:lnTo>
                  <a:pt x="6117" y="7482"/>
                </a:lnTo>
                <a:lnTo>
                  <a:pt x="6144" y="7465"/>
                </a:lnTo>
                <a:lnTo>
                  <a:pt x="6170" y="7447"/>
                </a:lnTo>
                <a:lnTo>
                  <a:pt x="6196" y="7426"/>
                </a:lnTo>
                <a:lnTo>
                  <a:pt x="6220" y="7405"/>
                </a:lnTo>
                <a:lnTo>
                  <a:pt x="6245" y="7383"/>
                </a:lnTo>
                <a:lnTo>
                  <a:pt x="13421" y="190"/>
                </a:lnTo>
                <a:lnTo>
                  <a:pt x="13445" y="166"/>
                </a:lnTo>
                <a:lnTo>
                  <a:pt x="13470" y="145"/>
                </a:lnTo>
                <a:lnTo>
                  <a:pt x="13495" y="125"/>
                </a:lnTo>
                <a:lnTo>
                  <a:pt x="13521" y="107"/>
                </a:lnTo>
                <a:lnTo>
                  <a:pt x="13549" y="90"/>
                </a:lnTo>
                <a:lnTo>
                  <a:pt x="13577" y="75"/>
                </a:lnTo>
                <a:lnTo>
                  <a:pt x="13605" y="60"/>
                </a:lnTo>
                <a:lnTo>
                  <a:pt x="13634" y="47"/>
                </a:lnTo>
                <a:lnTo>
                  <a:pt x="13663" y="36"/>
                </a:lnTo>
                <a:lnTo>
                  <a:pt x="13693" y="27"/>
                </a:lnTo>
                <a:lnTo>
                  <a:pt x="13723" y="19"/>
                </a:lnTo>
                <a:lnTo>
                  <a:pt x="13753" y="12"/>
                </a:lnTo>
                <a:lnTo>
                  <a:pt x="13784" y="7"/>
                </a:lnTo>
                <a:lnTo>
                  <a:pt x="13815" y="3"/>
                </a:lnTo>
                <a:lnTo>
                  <a:pt x="13846" y="1"/>
                </a:lnTo>
                <a:lnTo>
                  <a:pt x="13877" y="0"/>
                </a:lnTo>
                <a:lnTo>
                  <a:pt x="13908" y="1"/>
                </a:lnTo>
                <a:lnTo>
                  <a:pt x="13939" y="3"/>
                </a:lnTo>
                <a:lnTo>
                  <a:pt x="13970" y="6"/>
                </a:lnTo>
                <a:lnTo>
                  <a:pt x="14000" y="11"/>
                </a:lnTo>
                <a:lnTo>
                  <a:pt x="14031" y="18"/>
                </a:lnTo>
                <a:lnTo>
                  <a:pt x="14062" y="26"/>
                </a:lnTo>
                <a:lnTo>
                  <a:pt x="14091" y="35"/>
                </a:lnTo>
                <a:lnTo>
                  <a:pt x="14120" y="46"/>
                </a:lnTo>
                <a:lnTo>
                  <a:pt x="14149" y="58"/>
                </a:lnTo>
                <a:lnTo>
                  <a:pt x="14178" y="73"/>
                </a:lnTo>
                <a:lnTo>
                  <a:pt x="14206" y="88"/>
                </a:lnTo>
                <a:lnTo>
                  <a:pt x="14233" y="105"/>
                </a:lnTo>
                <a:lnTo>
                  <a:pt x="14259" y="123"/>
                </a:lnTo>
                <a:lnTo>
                  <a:pt x="14285" y="143"/>
                </a:lnTo>
                <a:lnTo>
                  <a:pt x="14310" y="164"/>
                </a:lnTo>
                <a:lnTo>
                  <a:pt x="14334" y="186"/>
                </a:lnTo>
                <a:lnTo>
                  <a:pt x="15938" y="1780"/>
                </a:lnTo>
                <a:lnTo>
                  <a:pt x="15962" y="1804"/>
                </a:lnTo>
                <a:lnTo>
                  <a:pt x="15983" y="1829"/>
                </a:lnTo>
                <a:lnTo>
                  <a:pt x="16003" y="1855"/>
                </a:lnTo>
                <a:lnTo>
                  <a:pt x="16021" y="1881"/>
                </a:lnTo>
                <a:lnTo>
                  <a:pt x="16038" y="1908"/>
                </a:lnTo>
                <a:lnTo>
                  <a:pt x="16053" y="1935"/>
                </a:lnTo>
                <a:lnTo>
                  <a:pt x="16068" y="1964"/>
                </a:lnTo>
                <a:lnTo>
                  <a:pt x="16081" y="1993"/>
                </a:lnTo>
                <a:lnTo>
                  <a:pt x="16092" y="2022"/>
                </a:lnTo>
                <a:lnTo>
                  <a:pt x="16101" y="2051"/>
                </a:lnTo>
                <a:lnTo>
                  <a:pt x="16109" y="2082"/>
                </a:lnTo>
                <a:lnTo>
                  <a:pt x="16116" y="2112"/>
                </a:lnTo>
                <a:lnTo>
                  <a:pt x="16121" y="2143"/>
                </a:lnTo>
                <a:lnTo>
                  <a:pt x="16125" y="2173"/>
                </a:lnTo>
                <a:lnTo>
                  <a:pt x="16127" y="2205"/>
                </a:lnTo>
                <a:lnTo>
                  <a:pt x="16128" y="2236"/>
                </a:lnTo>
                <a:lnTo>
                  <a:pt x="16127" y="2266"/>
                </a:lnTo>
                <a:lnTo>
                  <a:pt x="16125" y="2297"/>
                </a:lnTo>
                <a:lnTo>
                  <a:pt x="16122" y="2328"/>
                </a:lnTo>
                <a:lnTo>
                  <a:pt x="16117" y="2359"/>
                </a:lnTo>
                <a:lnTo>
                  <a:pt x="16110" y="2389"/>
                </a:lnTo>
                <a:lnTo>
                  <a:pt x="16102" y="2419"/>
                </a:lnTo>
                <a:lnTo>
                  <a:pt x="16093" y="2449"/>
                </a:lnTo>
                <a:lnTo>
                  <a:pt x="16082" y="2478"/>
                </a:lnTo>
                <a:lnTo>
                  <a:pt x="16069" y="2507"/>
                </a:lnTo>
                <a:lnTo>
                  <a:pt x="16055" y="2535"/>
                </a:lnTo>
                <a:lnTo>
                  <a:pt x="16039" y="2564"/>
                </a:lnTo>
                <a:lnTo>
                  <a:pt x="16023" y="2591"/>
                </a:lnTo>
                <a:lnTo>
                  <a:pt x="16004" y="2617"/>
                </a:lnTo>
                <a:lnTo>
                  <a:pt x="15985" y="2642"/>
                </a:lnTo>
                <a:lnTo>
                  <a:pt x="15964" y="2667"/>
                </a:lnTo>
                <a:lnTo>
                  <a:pt x="15941" y="2692"/>
                </a:lnTo>
                <a:lnTo>
                  <a:pt x="7238" y="11415"/>
                </a:lnTo>
                <a:lnTo>
                  <a:pt x="7214" y="11439"/>
                </a:lnTo>
                <a:lnTo>
                  <a:pt x="7188" y="11462"/>
                </a:lnTo>
                <a:lnTo>
                  <a:pt x="7162" y="11485"/>
                </a:lnTo>
                <a:lnTo>
                  <a:pt x="7134" y="11507"/>
                </a:lnTo>
                <a:lnTo>
                  <a:pt x="7104" y="11529"/>
                </a:lnTo>
                <a:lnTo>
                  <a:pt x="7074" y="11550"/>
                </a:lnTo>
                <a:lnTo>
                  <a:pt x="7043" y="11572"/>
                </a:lnTo>
                <a:lnTo>
                  <a:pt x="7011" y="11593"/>
                </a:lnTo>
                <a:lnTo>
                  <a:pt x="6977" y="11613"/>
                </a:lnTo>
                <a:lnTo>
                  <a:pt x="6943" y="11632"/>
                </a:lnTo>
                <a:lnTo>
                  <a:pt x="6909" y="11651"/>
                </a:lnTo>
                <a:lnTo>
                  <a:pt x="6874" y="11670"/>
                </a:lnTo>
                <a:lnTo>
                  <a:pt x="6837" y="11688"/>
                </a:lnTo>
                <a:lnTo>
                  <a:pt x="6801" y="11706"/>
                </a:lnTo>
                <a:lnTo>
                  <a:pt x="6765" y="11722"/>
                </a:lnTo>
                <a:lnTo>
                  <a:pt x="6727" y="11738"/>
                </a:lnTo>
                <a:lnTo>
                  <a:pt x="6689" y="11753"/>
                </a:lnTo>
                <a:lnTo>
                  <a:pt x="6652" y="11767"/>
                </a:lnTo>
                <a:lnTo>
                  <a:pt x="6613" y="11781"/>
                </a:lnTo>
                <a:lnTo>
                  <a:pt x="6576" y="11793"/>
                </a:lnTo>
                <a:lnTo>
                  <a:pt x="6538" y="11805"/>
                </a:lnTo>
                <a:lnTo>
                  <a:pt x="6500" y="11817"/>
                </a:lnTo>
                <a:lnTo>
                  <a:pt x="6461" y="11827"/>
                </a:lnTo>
                <a:lnTo>
                  <a:pt x="6424" y="11836"/>
                </a:lnTo>
                <a:lnTo>
                  <a:pt x="6387" y="11844"/>
                </a:lnTo>
                <a:lnTo>
                  <a:pt x="6349" y="11852"/>
                </a:lnTo>
                <a:lnTo>
                  <a:pt x="6313" y="11858"/>
                </a:lnTo>
                <a:lnTo>
                  <a:pt x="6277" y="11863"/>
                </a:lnTo>
                <a:lnTo>
                  <a:pt x="6241" y="11867"/>
                </a:lnTo>
                <a:lnTo>
                  <a:pt x="6205" y="11870"/>
                </a:lnTo>
                <a:lnTo>
                  <a:pt x="6171" y="11871"/>
                </a:lnTo>
                <a:lnTo>
                  <a:pt x="6138" y="11872"/>
                </a:lnTo>
                <a:lnTo>
                  <a:pt x="5386" y="11872"/>
                </a:lnTo>
                <a:lnTo>
                  <a:pt x="5352" y="11871"/>
                </a:lnTo>
                <a:lnTo>
                  <a:pt x="5318" y="11870"/>
                </a:lnTo>
                <a:lnTo>
                  <a:pt x="5283" y="11867"/>
                </a:lnTo>
                <a:lnTo>
                  <a:pt x="5247" y="11863"/>
                </a:lnTo>
                <a:lnTo>
                  <a:pt x="5210" y="11858"/>
                </a:lnTo>
                <a:lnTo>
                  <a:pt x="5174" y="11851"/>
                </a:lnTo>
                <a:lnTo>
                  <a:pt x="5137" y="11844"/>
                </a:lnTo>
                <a:lnTo>
                  <a:pt x="5099" y="11836"/>
                </a:lnTo>
                <a:lnTo>
                  <a:pt x="5062" y="11827"/>
                </a:lnTo>
                <a:lnTo>
                  <a:pt x="5024" y="11817"/>
                </a:lnTo>
                <a:lnTo>
                  <a:pt x="4986" y="11805"/>
                </a:lnTo>
                <a:lnTo>
                  <a:pt x="4948" y="11793"/>
                </a:lnTo>
                <a:lnTo>
                  <a:pt x="4910" y="11780"/>
                </a:lnTo>
                <a:lnTo>
                  <a:pt x="4872" y="11767"/>
                </a:lnTo>
                <a:lnTo>
                  <a:pt x="4834" y="11753"/>
                </a:lnTo>
                <a:lnTo>
                  <a:pt x="4796" y="11738"/>
                </a:lnTo>
                <a:lnTo>
                  <a:pt x="4760" y="11722"/>
                </a:lnTo>
                <a:lnTo>
                  <a:pt x="4722" y="11705"/>
                </a:lnTo>
                <a:lnTo>
                  <a:pt x="4686" y="11688"/>
                </a:lnTo>
                <a:lnTo>
                  <a:pt x="4650" y="11669"/>
                </a:lnTo>
                <a:lnTo>
                  <a:pt x="4615" y="11651"/>
                </a:lnTo>
                <a:lnTo>
                  <a:pt x="4580" y="11632"/>
                </a:lnTo>
                <a:lnTo>
                  <a:pt x="4546" y="11612"/>
                </a:lnTo>
                <a:lnTo>
                  <a:pt x="4513" y="11592"/>
                </a:lnTo>
                <a:lnTo>
                  <a:pt x="4481" y="11572"/>
                </a:lnTo>
                <a:lnTo>
                  <a:pt x="4449" y="11550"/>
                </a:lnTo>
                <a:lnTo>
                  <a:pt x="4419" y="11528"/>
                </a:lnTo>
                <a:lnTo>
                  <a:pt x="4390" y="11506"/>
                </a:lnTo>
                <a:lnTo>
                  <a:pt x="4363" y="11484"/>
                </a:lnTo>
                <a:lnTo>
                  <a:pt x="4335" y="11462"/>
                </a:lnTo>
                <a:lnTo>
                  <a:pt x="4310" y="11439"/>
                </a:lnTo>
                <a:lnTo>
                  <a:pt x="4286" y="11414"/>
                </a:lnTo>
                <a:lnTo>
                  <a:pt x="187" y="7297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" name="Text Placeholder 68"/>
          <p:cNvSpPr>
            <a:spLocks noGrp="1"/>
          </p:cNvSpPr>
          <p:nvPr>
            <p:ph type="body" sz="quarter" idx="32"/>
          </p:nvPr>
        </p:nvSpPr>
        <p:spPr>
          <a:xfrm>
            <a:off x="5650914" y="3684773"/>
            <a:ext cx="2880320" cy="1119225"/>
          </a:xfrm>
        </p:spPr>
        <p:txBody>
          <a:bodyPr/>
          <a:lstStyle/>
          <a:p>
            <a:pPr algn="just"/>
            <a:r>
              <a:rPr lang="en-US" sz="1100" cap="none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All medical</a:t>
            </a:r>
            <a:r>
              <a:rPr lang="en-US" sz="1100" cap="none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, financial and psychological risks, and to release the intended parent from any legal liability arising out of any transmission of the HIV I/II virus as a result of the surrogate’s participation in the surrogacy and the contemplated embryo transfer procedure(s).</a:t>
            </a:r>
          </a:p>
        </p:txBody>
      </p:sp>
      <p:sp>
        <p:nvSpPr>
          <p:cNvPr id="31" name="Text Placeholder 70"/>
          <p:cNvSpPr>
            <a:spLocks noGrp="1"/>
          </p:cNvSpPr>
          <p:nvPr>
            <p:ph type="body" sz="quarter" idx="34"/>
          </p:nvPr>
        </p:nvSpPr>
        <p:spPr>
          <a:xfrm>
            <a:off x="5650914" y="3377055"/>
            <a:ext cx="3313574" cy="219362"/>
          </a:xfrm>
        </p:spPr>
        <p:txBody>
          <a:bodyPr>
            <a:noAutofit/>
          </a:bodyPr>
          <a:lstStyle/>
          <a:p>
            <a:r>
              <a:rPr lang="en-US" sz="1600" cap="all" dirty="0" smtClean="0">
                <a:latin typeface="Impact" panose="020B0806030902050204" pitchFamily="34" charset="0"/>
              </a:rPr>
              <a:t>Surrogate’s agreement to assume</a:t>
            </a:r>
            <a:endParaRPr lang="id-ID" sz="1600" cap="all" dirty="0">
              <a:latin typeface="Impact" panose="020B080603090205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041626" y="3379896"/>
            <a:ext cx="360040" cy="360000"/>
          </a:xfrm>
          <a:prstGeom prst="round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" name="Freeform 229"/>
          <p:cNvSpPr>
            <a:spLocks/>
          </p:cNvSpPr>
          <p:nvPr/>
        </p:nvSpPr>
        <p:spPr bwMode="auto">
          <a:xfrm>
            <a:off x="5113634" y="3324733"/>
            <a:ext cx="537280" cy="369984"/>
          </a:xfrm>
          <a:custGeom>
            <a:avLst/>
            <a:gdLst>
              <a:gd name="T0" fmla="*/ 124 w 16128"/>
              <a:gd name="T1" fmla="*/ 7223 h 11872"/>
              <a:gd name="T2" fmla="*/ 59 w 16128"/>
              <a:gd name="T3" fmla="*/ 7113 h 11872"/>
              <a:gd name="T4" fmla="*/ 18 w 16128"/>
              <a:gd name="T5" fmla="*/ 6994 h 11872"/>
              <a:gd name="T6" fmla="*/ 1 w 16128"/>
              <a:gd name="T7" fmla="*/ 6871 h 11872"/>
              <a:gd name="T8" fmla="*/ 7 w 16128"/>
              <a:gd name="T9" fmla="*/ 6747 h 11872"/>
              <a:gd name="T10" fmla="*/ 36 w 16128"/>
              <a:gd name="T11" fmla="*/ 6626 h 11872"/>
              <a:gd name="T12" fmla="*/ 90 w 16128"/>
              <a:gd name="T13" fmla="*/ 6512 h 11872"/>
              <a:gd name="T14" fmla="*/ 165 w 16128"/>
              <a:gd name="T15" fmla="*/ 6408 h 11872"/>
              <a:gd name="T16" fmla="*/ 1850 w 16128"/>
              <a:gd name="T17" fmla="*/ 4727 h 11872"/>
              <a:gd name="T18" fmla="*/ 1957 w 16128"/>
              <a:gd name="T19" fmla="*/ 4656 h 11872"/>
              <a:gd name="T20" fmla="*/ 2073 w 16128"/>
              <a:gd name="T21" fmla="*/ 4609 h 11872"/>
              <a:gd name="T22" fmla="*/ 2195 w 16128"/>
              <a:gd name="T23" fmla="*/ 4586 h 11872"/>
              <a:gd name="T24" fmla="*/ 2319 w 16128"/>
              <a:gd name="T25" fmla="*/ 4586 h 11872"/>
              <a:gd name="T26" fmla="*/ 2441 w 16128"/>
              <a:gd name="T27" fmla="*/ 4609 h 11872"/>
              <a:gd name="T28" fmla="*/ 2558 w 16128"/>
              <a:gd name="T29" fmla="*/ 4656 h 11872"/>
              <a:gd name="T30" fmla="*/ 2665 w 16128"/>
              <a:gd name="T31" fmla="*/ 4727 h 11872"/>
              <a:gd name="T32" fmla="*/ 5357 w 16128"/>
              <a:gd name="T33" fmla="*/ 7406 h 11872"/>
              <a:gd name="T34" fmla="*/ 5460 w 16128"/>
              <a:gd name="T35" fmla="*/ 7483 h 11872"/>
              <a:gd name="T36" fmla="*/ 5575 w 16128"/>
              <a:gd name="T37" fmla="*/ 7535 h 11872"/>
              <a:gd name="T38" fmla="*/ 5696 w 16128"/>
              <a:gd name="T39" fmla="*/ 7565 h 11872"/>
              <a:gd name="T40" fmla="*/ 5819 w 16128"/>
              <a:gd name="T41" fmla="*/ 7571 h 11872"/>
              <a:gd name="T42" fmla="*/ 5942 w 16128"/>
              <a:gd name="T43" fmla="*/ 7552 h 11872"/>
              <a:gd name="T44" fmla="*/ 6060 w 16128"/>
              <a:gd name="T45" fmla="*/ 7512 h 11872"/>
              <a:gd name="T46" fmla="*/ 6170 w 16128"/>
              <a:gd name="T47" fmla="*/ 7447 h 11872"/>
              <a:gd name="T48" fmla="*/ 13421 w 16128"/>
              <a:gd name="T49" fmla="*/ 190 h 11872"/>
              <a:gd name="T50" fmla="*/ 13521 w 16128"/>
              <a:gd name="T51" fmla="*/ 107 h 11872"/>
              <a:gd name="T52" fmla="*/ 13634 w 16128"/>
              <a:gd name="T53" fmla="*/ 47 h 11872"/>
              <a:gd name="T54" fmla="*/ 13753 w 16128"/>
              <a:gd name="T55" fmla="*/ 12 h 11872"/>
              <a:gd name="T56" fmla="*/ 13877 w 16128"/>
              <a:gd name="T57" fmla="*/ 0 h 11872"/>
              <a:gd name="T58" fmla="*/ 14000 w 16128"/>
              <a:gd name="T59" fmla="*/ 11 h 11872"/>
              <a:gd name="T60" fmla="*/ 14120 w 16128"/>
              <a:gd name="T61" fmla="*/ 46 h 11872"/>
              <a:gd name="T62" fmla="*/ 14233 w 16128"/>
              <a:gd name="T63" fmla="*/ 105 h 11872"/>
              <a:gd name="T64" fmla="*/ 14334 w 16128"/>
              <a:gd name="T65" fmla="*/ 186 h 11872"/>
              <a:gd name="T66" fmla="*/ 16003 w 16128"/>
              <a:gd name="T67" fmla="*/ 1855 h 11872"/>
              <a:gd name="T68" fmla="*/ 16068 w 16128"/>
              <a:gd name="T69" fmla="*/ 1964 h 11872"/>
              <a:gd name="T70" fmla="*/ 16109 w 16128"/>
              <a:gd name="T71" fmla="*/ 2082 h 11872"/>
              <a:gd name="T72" fmla="*/ 16127 w 16128"/>
              <a:gd name="T73" fmla="*/ 2205 h 11872"/>
              <a:gd name="T74" fmla="*/ 16122 w 16128"/>
              <a:gd name="T75" fmla="*/ 2328 h 11872"/>
              <a:gd name="T76" fmla="*/ 16093 w 16128"/>
              <a:gd name="T77" fmla="*/ 2449 h 11872"/>
              <a:gd name="T78" fmla="*/ 16039 w 16128"/>
              <a:gd name="T79" fmla="*/ 2564 h 11872"/>
              <a:gd name="T80" fmla="*/ 15964 w 16128"/>
              <a:gd name="T81" fmla="*/ 2667 h 11872"/>
              <a:gd name="T82" fmla="*/ 7188 w 16128"/>
              <a:gd name="T83" fmla="*/ 11462 h 11872"/>
              <a:gd name="T84" fmla="*/ 7074 w 16128"/>
              <a:gd name="T85" fmla="*/ 11550 h 11872"/>
              <a:gd name="T86" fmla="*/ 6943 w 16128"/>
              <a:gd name="T87" fmla="*/ 11632 h 11872"/>
              <a:gd name="T88" fmla="*/ 6801 w 16128"/>
              <a:gd name="T89" fmla="*/ 11706 h 11872"/>
              <a:gd name="T90" fmla="*/ 6652 w 16128"/>
              <a:gd name="T91" fmla="*/ 11767 h 11872"/>
              <a:gd name="T92" fmla="*/ 6500 w 16128"/>
              <a:gd name="T93" fmla="*/ 11817 h 11872"/>
              <a:gd name="T94" fmla="*/ 6349 w 16128"/>
              <a:gd name="T95" fmla="*/ 11852 h 11872"/>
              <a:gd name="T96" fmla="*/ 6205 w 16128"/>
              <a:gd name="T97" fmla="*/ 11870 h 11872"/>
              <a:gd name="T98" fmla="*/ 5352 w 16128"/>
              <a:gd name="T99" fmla="*/ 11871 h 11872"/>
              <a:gd name="T100" fmla="*/ 5210 w 16128"/>
              <a:gd name="T101" fmla="*/ 11858 h 11872"/>
              <a:gd name="T102" fmla="*/ 5062 w 16128"/>
              <a:gd name="T103" fmla="*/ 11827 h 11872"/>
              <a:gd name="T104" fmla="*/ 4910 w 16128"/>
              <a:gd name="T105" fmla="*/ 11780 h 11872"/>
              <a:gd name="T106" fmla="*/ 4760 w 16128"/>
              <a:gd name="T107" fmla="*/ 11722 h 11872"/>
              <a:gd name="T108" fmla="*/ 4615 w 16128"/>
              <a:gd name="T109" fmla="*/ 11651 h 11872"/>
              <a:gd name="T110" fmla="*/ 4481 w 16128"/>
              <a:gd name="T111" fmla="*/ 11572 h 11872"/>
              <a:gd name="T112" fmla="*/ 4363 w 16128"/>
              <a:gd name="T113" fmla="*/ 11484 h 11872"/>
              <a:gd name="T114" fmla="*/ 187 w 16128"/>
              <a:gd name="T115" fmla="*/ 7297 h 11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128" h="11872">
                <a:moveTo>
                  <a:pt x="187" y="7297"/>
                </a:moveTo>
                <a:lnTo>
                  <a:pt x="164" y="7273"/>
                </a:lnTo>
                <a:lnTo>
                  <a:pt x="143" y="7248"/>
                </a:lnTo>
                <a:lnTo>
                  <a:pt x="124" y="7223"/>
                </a:lnTo>
                <a:lnTo>
                  <a:pt x="106" y="7196"/>
                </a:lnTo>
                <a:lnTo>
                  <a:pt x="89" y="7168"/>
                </a:lnTo>
                <a:lnTo>
                  <a:pt x="74" y="7141"/>
                </a:lnTo>
                <a:lnTo>
                  <a:pt x="59" y="7113"/>
                </a:lnTo>
                <a:lnTo>
                  <a:pt x="46" y="7084"/>
                </a:lnTo>
                <a:lnTo>
                  <a:pt x="35" y="7054"/>
                </a:lnTo>
                <a:lnTo>
                  <a:pt x="26" y="7024"/>
                </a:lnTo>
                <a:lnTo>
                  <a:pt x="18" y="6994"/>
                </a:lnTo>
                <a:lnTo>
                  <a:pt x="12" y="6964"/>
                </a:lnTo>
                <a:lnTo>
                  <a:pt x="6" y="6933"/>
                </a:lnTo>
                <a:lnTo>
                  <a:pt x="3" y="6902"/>
                </a:lnTo>
                <a:lnTo>
                  <a:pt x="1" y="6871"/>
                </a:lnTo>
                <a:lnTo>
                  <a:pt x="0" y="6841"/>
                </a:lnTo>
                <a:lnTo>
                  <a:pt x="1" y="6809"/>
                </a:lnTo>
                <a:lnTo>
                  <a:pt x="3" y="6778"/>
                </a:lnTo>
                <a:lnTo>
                  <a:pt x="7" y="6747"/>
                </a:lnTo>
                <a:lnTo>
                  <a:pt x="12" y="6717"/>
                </a:lnTo>
                <a:lnTo>
                  <a:pt x="18" y="6687"/>
                </a:lnTo>
                <a:lnTo>
                  <a:pt x="26" y="6656"/>
                </a:lnTo>
                <a:lnTo>
                  <a:pt x="36" y="6626"/>
                </a:lnTo>
                <a:lnTo>
                  <a:pt x="47" y="6597"/>
                </a:lnTo>
                <a:lnTo>
                  <a:pt x="59" y="6569"/>
                </a:lnTo>
                <a:lnTo>
                  <a:pt x="74" y="6539"/>
                </a:lnTo>
                <a:lnTo>
                  <a:pt x="90" y="6512"/>
                </a:lnTo>
                <a:lnTo>
                  <a:pt x="106" y="6485"/>
                </a:lnTo>
                <a:lnTo>
                  <a:pt x="125" y="6459"/>
                </a:lnTo>
                <a:lnTo>
                  <a:pt x="144" y="6432"/>
                </a:lnTo>
                <a:lnTo>
                  <a:pt x="165" y="6408"/>
                </a:lnTo>
                <a:lnTo>
                  <a:pt x="188" y="6384"/>
                </a:lnTo>
                <a:lnTo>
                  <a:pt x="1801" y="4771"/>
                </a:lnTo>
                <a:lnTo>
                  <a:pt x="1824" y="4748"/>
                </a:lnTo>
                <a:lnTo>
                  <a:pt x="1850" y="4727"/>
                </a:lnTo>
                <a:lnTo>
                  <a:pt x="1876" y="4707"/>
                </a:lnTo>
                <a:lnTo>
                  <a:pt x="1902" y="4689"/>
                </a:lnTo>
                <a:lnTo>
                  <a:pt x="1929" y="4671"/>
                </a:lnTo>
                <a:lnTo>
                  <a:pt x="1957" y="4656"/>
                </a:lnTo>
                <a:lnTo>
                  <a:pt x="1985" y="4642"/>
                </a:lnTo>
                <a:lnTo>
                  <a:pt x="2014" y="4630"/>
                </a:lnTo>
                <a:lnTo>
                  <a:pt x="2043" y="4619"/>
                </a:lnTo>
                <a:lnTo>
                  <a:pt x="2073" y="4609"/>
                </a:lnTo>
                <a:lnTo>
                  <a:pt x="2104" y="4601"/>
                </a:lnTo>
                <a:lnTo>
                  <a:pt x="2134" y="4595"/>
                </a:lnTo>
                <a:lnTo>
                  <a:pt x="2164" y="4590"/>
                </a:lnTo>
                <a:lnTo>
                  <a:pt x="2195" y="4586"/>
                </a:lnTo>
                <a:lnTo>
                  <a:pt x="2227" y="4584"/>
                </a:lnTo>
                <a:lnTo>
                  <a:pt x="2257" y="4583"/>
                </a:lnTo>
                <a:lnTo>
                  <a:pt x="2288" y="4584"/>
                </a:lnTo>
                <a:lnTo>
                  <a:pt x="2319" y="4586"/>
                </a:lnTo>
                <a:lnTo>
                  <a:pt x="2350" y="4590"/>
                </a:lnTo>
                <a:lnTo>
                  <a:pt x="2381" y="4595"/>
                </a:lnTo>
                <a:lnTo>
                  <a:pt x="2411" y="4601"/>
                </a:lnTo>
                <a:lnTo>
                  <a:pt x="2441" y="4609"/>
                </a:lnTo>
                <a:lnTo>
                  <a:pt x="2472" y="4619"/>
                </a:lnTo>
                <a:lnTo>
                  <a:pt x="2501" y="4630"/>
                </a:lnTo>
                <a:lnTo>
                  <a:pt x="2529" y="4642"/>
                </a:lnTo>
                <a:lnTo>
                  <a:pt x="2558" y="4656"/>
                </a:lnTo>
                <a:lnTo>
                  <a:pt x="2586" y="4671"/>
                </a:lnTo>
                <a:lnTo>
                  <a:pt x="2613" y="4689"/>
                </a:lnTo>
                <a:lnTo>
                  <a:pt x="2639" y="4707"/>
                </a:lnTo>
                <a:lnTo>
                  <a:pt x="2665" y="4727"/>
                </a:lnTo>
                <a:lnTo>
                  <a:pt x="2689" y="4748"/>
                </a:lnTo>
                <a:lnTo>
                  <a:pt x="2714" y="4770"/>
                </a:lnTo>
                <a:lnTo>
                  <a:pt x="5332" y="7384"/>
                </a:lnTo>
                <a:lnTo>
                  <a:pt x="5357" y="7406"/>
                </a:lnTo>
                <a:lnTo>
                  <a:pt x="5382" y="7427"/>
                </a:lnTo>
                <a:lnTo>
                  <a:pt x="5407" y="7448"/>
                </a:lnTo>
                <a:lnTo>
                  <a:pt x="5433" y="7466"/>
                </a:lnTo>
                <a:lnTo>
                  <a:pt x="5460" y="7483"/>
                </a:lnTo>
                <a:lnTo>
                  <a:pt x="5489" y="7498"/>
                </a:lnTo>
                <a:lnTo>
                  <a:pt x="5517" y="7512"/>
                </a:lnTo>
                <a:lnTo>
                  <a:pt x="5546" y="7524"/>
                </a:lnTo>
                <a:lnTo>
                  <a:pt x="5575" y="7535"/>
                </a:lnTo>
                <a:lnTo>
                  <a:pt x="5604" y="7545"/>
                </a:lnTo>
                <a:lnTo>
                  <a:pt x="5635" y="7553"/>
                </a:lnTo>
                <a:lnTo>
                  <a:pt x="5665" y="7559"/>
                </a:lnTo>
                <a:lnTo>
                  <a:pt x="5696" y="7565"/>
                </a:lnTo>
                <a:lnTo>
                  <a:pt x="5726" y="7569"/>
                </a:lnTo>
                <a:lnTo>
                  <a:pt x="5758" y="7571"/>
                </a:lnTo>
                <a:lnTo>
                  <a:pt x="5789" y="7572"/>
                </a:lnTo>
                <a:lnTo>
                  <a:pt x="5819" y="7571"/>
                </a:lnTo>
                <a:lnTo>
                  <a:pt x="5850" y="7569"/>
                </a:lnTo>
                <a:lnTo>
                  <a:pt x="5882" y="7565"/>
                </a:lnTo>
                <a:lnTo>
                  <a:pt x="5912" y="7559"/>
                </a:lnTo>
                <a:lnTo>
                  <a:pt x="5942" y="7552"/>
                </a:lnTo>
                <a:lnTo>
                  <a:pt x="5972" y="7544"/>
                </a:lnTo>
                <a:lnTo>
                  <a:pt x="6003" y="7535"/>
                </a:lnTo>
                <a:lnTo>
                  <a:pt x="6032" y="7524"/>
                </a:lnTo>
                <a:lnTo>
                  <a:pt x="6060" y="7512"/>
                </a:lnTo>
                <a:lnTo>
                  <a:pt x="6089" y="7498"/>
                </a:lnTo>
                <a:lnTo>
                  <a:pt x="6117" y="7482"/>
                </a:lnTo>
                <a:lnTo>
                  <a:pt x="6144" y="7465"/>
                </a:lnTo>
                <a:lnTo>
                  <a:pt x="6170" y="7447"/>
                </a:lnTo>
                <a:lnTo>
                  <a:pt x="6196" y="7426"/>
                </a:lnTo>
                <a:lnTo>
                  <a:pt x="6220" y="7405"/>
                </a:lnTo>
                <a:lnTo>
                  <a:pt x="6245" y="7383"/>
                </a:lnTo>
                <a:lnTo>
                  <a:pt x="13421" y="190"/>
                </a:lnTo>
                <a:lnTo>
                  <a:pt x="13445" y="166"/>
                </a:lnTo>
                <a:lnTo>
                  <a:pt x="13470" y="145"/>
                </a:lnTo>
                <a:lnTo>
                  <a:pt x="13495" y="125"/>
                </a:lnTo>
                <a:lnTo>
                  <a:pt x="13521" y="107"/>
                </a:lnTo>
                <a:lnTo>
                  <a:pt x="13549" y="90"/>
                </a:lnTo>
                <a:lnTo>
                  <a:pt x="13577" y="75"/>
                </a:lnTo>
                <a:lnTo>
                  <a:pt x="13605" y="60"/>
                </a:lnTo>
                <a:lnTo>
                  <a:pt x="13634" y="47"/>
                </a:lnTo>
                <a:lnTo>
                  <a:pt x="13663" y="36"/>
                </a:lnTo>
                <a:lnTo>
                  <a:pt x="13693" y="27"/>
                </a:lnTo>
                <a:lnTo>
                  <a:pt x="13723" y="19"/>
                </a:lnTo>
                <a:lnTo>
                  <a:pt x="13753" y="12"/>
                </a:lnTo>
                <a:lnTo>
                  <a:pt x="13784" y="7"/>
                </a:lnTo>
                <a:lnTo>
                  <a:pt x="13815" y="3"/>
                </a:lnTo>
                <a:lnTo>
                  <a:pt x="13846" y="1"/>
                </a:lnTo>
                <a:lnTo>
                  <a:pt x="13877" y="0"/>
                </a:lnTo>
                <a:lnTo>
                  <a:pt x="13908" y="1"/>
                </a:lnTo>
                <a:lnTo>
                  <a:pt x="13939" y="3"/>
                </a:lnTo>
                <a:lnTo>
                  <a:pt x="13970" y="6"/>
                </a:lnTo>
                <a:lnTo>
                  <a:pt x="14000" y="11"/>
                </a:lnTo>
                <a:lnTo>
                  <a:pt x="14031" y="18"/>
                </a:lnTo>
                <a:lnTo>
                  <a:pt x="14062" y="26"/>
                </a:lnTo>
                <a:lnTo>
                  <a:pt x="14091" y="35"/>
                </a:lnTo>
                <a:lnTo>
                  <a:pt x="14120" y="46"/>
                </a:lnTo>
                <a:lnTo>
                  <a:pt x="14149" y="58"/>
                </a:lnTo>
                <a:lnTo>
                  <a:pt x="14178" y="73"/>
                </a:lnTo>
                <a:lnTo>
                  <a:pt x="14206" y="88"/>
                </a:lnTo>
                <a:lnTo>
                  <a:pt x="14233" y="105"/>
                </a:lnTo>
                <a:lnTo>
                  <a:pt x="14259" y="123"/>
                </a:lnTo>
                <a:lnTo>
                  <a:pt x="14285" y="143"/>
                </a:lnTo>
                <a:lnTo>
                  <a:pt x="14310" y="164"/>
                </a:lnTo>
                <a:lnTo>
                  <a:pt x="14334" y="186"/>
                </a:lnTo>
                <a:lnTo>
                  <a:pt x="15938" y="1780"/>
                </a:lnTo>
                <a:lnTo>
                  <a:pt x="15962" y="1804"/>
                </a:lnTo>
                <a:lnTo>
                  <a:pt x="15983" y="1829"/>
                </a:lnTo>
                <a:lnTo>
                  <a:pt x="16003" y="1855"/>
                </a:lnTo>
                <a:lnTo>
                  <a:pt x="16021" y="1881"/>
                </a:lnTo>
                <a:lnTo>
                  <a:pt x="16038" y="1908"/>
                </a:lnTo>
                <a:lnTo>
                  <a:pt x="16053" y="1935"/>
                </a:lnTo>
                <a:lnTo>
                  <a:pt x="16068" y="1964"/>
                </a:lnTo>
                <a:lnTo>
                  <a:pt x="16081" y="1993"/>
                </a:lnTo>
                <a:lnTo>
                  <a:pt x="16092" y="2022"/>
                </a:lnTo>
                <a:lnTo>
                  <a:pt x="16101" y="2051"/>
                </a:lnTo>
                <a:lnTo>
                  <a:pt x="16109" y="2082"/>
                </a:lnTo>
                <a:lnTo>
                  <a:pt x="16116" y="2112"/>
                </a:lnTo>
                <a:lnTo>
                  <a:pt x="16121" y="2143"/>
                </a:lnTo>
                <a:lnTo>
                  <a:pt x="16125" y="2173"/>
                </a:lnTo>
                <a:lnTo>
                  <a:pt x="16127" y="2205"/>
                </a:lnTo>
                <a:lnTo>
                  <a:pt x="16128" y="2236"/>
                </a:lnTo>
                <a:lnTo>
                  <a:pt x="16127" y="2266"/>
                </a:lnTo>
                <a:lnTo>
                  <a:pt x="16125" y="2297"/>
                </a:lnTo>
                <a:lnTo>
                  <a:pt x="16122" y="2328"/>
                </a:lnTo>
                <a:lnTo>
                  <a:pt x="16117" y="2359"/>
                </a:lnTo>
                <a:lnTo>
                  <a:pt x="16110" y="2389"/>
                </a:lnTo>
                <a:lnTo>
                  <a:pt x="16102" y="2419"/>
                </a:lnTo>
                <a:lnTo>
                  <a:pt x="16093" y="2449"/>
                </a:lnTo>
                <a:lnTo>
                  <a:pt x="16082" y="2478"/>
                </a:lnTo>
                <a:lnTo>
                  <a:pt x="16069" y="2507"/>
                </a:lnTo>
                <a:lnTo>
                  <a:pt x="16055" y="2535"/>
                </a:lnTo>
                <a:lnTo>
                  <a:pt x="16039" y="2564"/>
                </a:lnTo>
                <a:lnTo>
                  <a:pt x="16023" y="2591"/>
                </a:lnTo>
                <a:lnTo>
                  <a:pt x="16004" y="2617"/>
                </a:lnTo>
                <a:lnTo>
                  <a:pt x="15985" y="2642"/>
                </a:lnTo>
                <a:lnTo>
                  <a:pt x="15964" y="2667"/>
                </a:lnTo>
                <a:lnTo>
                  <a:pt x="15941" y="2692"/>
                </a:lnTo>
                <a:lnTo>
                  <a:pt x="7238" y="11415"/>
                </a:lnTo>
                <a:lnTo>
                  <a:pt x="7214" y="11439"/>
                </a:lnTo>
                <a:lnTo>
                  <a:pt x="7188" y="11462"/>
                </a:lnTo>
                <a:lnTo>
                  <a:pt x="7162" y="11485"/>
                </a:lnTo>
                <a:lnTo>
                  <a:pt x="7134" y="11507"/>
                </a:lnTo>
                <a:lnTo>
                  <a:pt x="7104" y="11529"/>
                </a:lnTo>
                <a:lnTo>
                  <a:pt x="7074" y="11550"/>
                </a:lnTo>
                <a:lnTo>
                  <a:pt x="7043" y="11572"/>
                </a:lnTo>
                <a:lnTo>
                  <a:pt x="7011" y="11593"/>
                </a:lnTo>
                <a:lnTo>
                  <a:pt x="6977" y="11613"/>
                </a:lnTo>
                <a:lnTo>
                  <a:pt x="6943" y="11632"/>
                </a:lnTo>
                <a:lnTo>
                  <a:pt x="6909" y="11651"/>
                </a:lnTo>
                <a:lnTo>
                  <a:pt x="6874" y="11670"/>
                </a:lnTo>
                <a:lnTo>
                  <a:pt x="6837" y="11688"/>
                </a:lnTo>
                <a:lnTo>
                  <a:pt x="6801" y="11706"/>
                </a:lnTo>
                <a:lnTo>
                  <a:pt x="6765" y="11722"/>
                </a:lnTo>
                <a:lnTo>
                  <a:pt x="6727" y="11738"/>
                </a:lnTo>
                <a:lnTo>
                  <a:pt x="6689" y="11753"/>
                </a:lnTo>
                <a:lnTo>
                  <a:pt x="6652" y="11767"/>
                </a:lnTo>
                <a:lnTo>
                  <a:pt x="6613" y="11781"/>
                </a:lnTo>
                <a:lnTo>
                  <a:pt x="6576" y="11793"/>
                </a:lnTo>
                <a:lnTo>
                  <a:pt x="6538" y="11805"/>
                </a:lnTo>
                <a:lnTo>
                  <a:pt x="6500" y="11817"/>
                </a:lnTo>
                <a:lnTo>
                  <a:pt x="6461" y="11827"/>
                </a:lnTo>
                <a:lnTo>
                  <a:pt x="6424" y="11836"/>
                </a:lnTo>
                <a:lnTo>
                  <a:pt x="6387" y="11844"/>
                </a:lnTo>
                <a:lnTo>
                  <a:pt x="6349" y="11852"/>
                </a:lnTo>
                <a:lnTo>
                  <a:pt x="6313" y="11858"/>
                </a:lnTo>
                <a:lnTo>
                  <a:pt x="6277" y="11863"/>
                </a:lnTo>
                <a:lnTo>
                  <a:pt x="6241" y="11867"/>
                </a:lnTo>
                <a:lnTo>
                  <a:pt x="6205" y="11870"/>
                </a:lnTo>
                <a:lnTo>
                  <a:pt x="6171" y="11871"/>
                </a:lnTo>
                <a:lnTo>
                  <a:pt x="6138" y="11872"/>
                </a:lnTo>
                <a:lnTo>
                  <a:pt x="5386" y="11872"/>
                </a:lnTo>
                <a:lnTo>
                  <a:pt x="5352" y="11871"/>
                </a:lnTo>
                <a:lnTo>
                  <a:pt x="5318" y="11870"/>
                </a:lnTo>
                <a:lnTo>
                  <a:pt x="5283" y="11867"/>
                </a:lnTo>
                <a:lnTo>
                  <a:pt x="5247" y="11863"/>
                </a:lnTo>
                <a:lnTo>
                  <a:pt x="5210" y="11858"/>
                </a:lnTo>
                <a:lnTo>
                  <a:pt x="5174" y="11851"/>
                </a:lnTo>
                <a:lnTo>
                  <a:pt x="5137" y="11844"/>
                </a:lnTo>
                <a:lnTo>
                  <a:pt x="5099" y="11836"/>
                </a:lnTo>
                <a:lnTo>
                  <a:pt x="5062" y="11827"/>
                </a:lnTo>
                <a:lnTo>
                  <a:pt x="5024" y="11817"/>
                </a:lnTo>
                <a:lnTo>
                  <a:pt x="4986" y="11805"/>
                </a:lnTo>
                <a:lnTo>
                  <a:pt x="4948" y="11793"/>
                </a:lnTo>
                <a:lnTo>
                  <a:pt x="4910" y="11780"/>
                </a:lnTo>
                <a:lnTo>
                  <a:pt x="4872" y="11767"/>
                </a:lnTo>
                <a:lnTo>
                  <a:pt x="4834" y="11753"/>
                </a:lnTo>
                <a:lnTo>
                  <a:pt x="4796" y="11738"/>
                </a:lnTo>
                <a:lnTo>
                  <a:pt x="4760" y="11722"/>
                </a:lnTo>
                <a:lnTo>
                  <a:pt x="4722" y="11705"/>
                </a:lnTo>
                <a:lnTo>
                  <a:pt x="4686" y="11688"/>
                </a:lnTo>
                <a:lnTo>
                  <a:pt x="4650" y="11669"/>
                </a:lnTo>
                <a:lnTo>
                  <a:pt x="4615" y="11651"/>
                </a:lnTo>
                <a:lnTo>
                  <a:pt x="4580" y="11632"/>
                </a:lnTo>
                <a:lnTo>
                  <a:pt x="4546" y="11612"/>
                </a:lnTo>
                <a:lnTo>
                  <a:pt x="4513" y="11592"/>
                </a:lnTo>
                <a:lnTo>
                  <a:pt x="4481" y="11572"/>
                </a:lnTo>
                <a:lnTo>
                  <a:pt x="4449" y="11550"/>
                </a:lnTo>
                <a:lnTo>
                  <a:pt x="4419" y="11528"/>
                </a:lnTo>
                <a:lnTo>
                  <a:pt x="4390" y="11506"/>
                </a:lnTo>
                <a:lnTo>
                  <a:pt x="4363" y="11484"/>
                </a:lnTo>
                <a:lnTo>
                  <a:pt x="4335" y="11462"/>
                </a:lnTo>
                <a:lnTo>
                  <a:pt x="4310" y="11439"/>
                </a:lnTo>
                <a:lnTo>
                  <a:pt x="4286" y="11414"/>
                </a:lnTo>
                <a:lnTo>
                  <a:pt x="187" y="7297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4" name="Rounded Rectangle 33"/>
          <p:cNvSpPr/>
          <p:nvPr/>
        </p:nvSpPr>
        <p:spPr>
          <a:xfrm>
            <a:off x="5023440" y="1258761"/>
            <a:ext cx="360040" cy="360000"/>
          </a:xfrm>
          <a:prstGeom prst="round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Freeform 229"/>
          <p:cNvSpPr>
            <a:spLocks/>
          </p:cNvSpPr>
          <p:nvPr/>
        </p:nvSpPr>
        <p:spPr bwMode="auto">
          <a:xfrm>
            <a:off x="5095448" y="1203598"/>
            <a:ext cx="537280" cy="369984"/>
          </a:xfrm>
          <a:custGeom>
            <a:avLst/>
            <a:gdLst>
              <a:gd name="T0" fmla="*/ 124 w 16128"/>
              <a:gd name="T1" fmla="*/ 7223 h 11872"/>
              <a:gd name="T2" fmla="*/ 59 w 16128"/>
              <a:gd name="T3" fmla="*/ 7113 h 11872"/>
              <a:gd name="T4" fmla="*/ 18 w 16128"/>
              <a:gd name="T5" fmla="*/ 6994 h 11872"/>
              <a:gd name="T6" fmla="*/ 1 w 16128"/>
              <a:gd name="T7" fmla="*/ 6871 h 11872"/>
              <a:gd name="T8" fmla="*/ 7 w 16128"/>
              <a:gd name="T9" fmla="*/ 6747 h 11872"/>
              <a:gd name="T10" fmla="*/ 36 w 16128"/>
              <a:gd name="T11" fmla="*/ 6626 h 11872"/>
              <a:gd name="T12" fmla="*/ 90 w 16128"/>
              <a:gd name="T13" fmla="*/ 6512 h 11872"/>
              <a:gd name="T14" fmla="*/ 165 w 16128"/>
              <a:gd name="T15" fmla="*/ 6408 h 11872"/>
              <a:gd name="T16" fmla="*/ 1850 w 16128"/>
              <a:gd name="T17" fmla="*/ 4727 h 11872"/>
              <a:gd name="T18" fmla="*/ 1957 w 16128"/>
              <a:gd name="T19" fmla="*/ 4656 h 11872"/>
              <a:gd name="T20" fmla="*/ 2073 w 16128"/>
              <a:gd name="T21" fmla="*/ 4609 h 11872"/>
              <a:gd name="T22" fmla="*/ 2195 w 16128"/>
              <a:gd name="T23" fmla="*/ 4586 h 11872"/>
              <a:gd name="T24" fmla="*/ 2319 w 16128"/>
              <a:gd name="T25" fmla="*/ 4586 h 11872"/>
              <a:gd name="T26" fmla="*/ 2441 w 16128"/>
              <a:gd name="T27" fmla="*/ 4609 h 11872"/>
              <a:gd name="T28" fmla="*/ 2558 w 16128"/>
              <a:gd name="T29" fmla="*/ 4656 h 11872"/>
              <a:gd name="T30" fmla="*/ 2665 w 16128"/>
              <a:gd name="T31" fmla="*/ 4727 h 11872"/>
              <a:gd name="T32" fmla="*/ 5357 w 16128"/>
              <a:gd name="T33" fmla="*/ 7406 h 11872"/>
              <a:gd name="T34" fmla="*/ 5460 w 16128"/>
              <a:gd name="T35" fmla="*/ 7483 h 11872"/>
              <a:gd name="T36" fmla="*/ 5575 w 16128"/>
              <a:gd name="T37" fmla="*/ 7535 h 11872"/>
              <a:gd name="T38" fmla="*/ 5696 w 16128"/>
              <a:gd name="T39" fmla="*/ 7565 h 11872"/>
              <a:gd name="T40" fmla="*/ 5819 w 16128"/>
              <a:gd name="T41" fmla="*/ 7571 h 11872"/>
              <a:gd name="T42" fmla="*/ 5942 w 16128"/>
              <a:gd name="T43" fmla="*/ 7552 h 11872"/>
              <a:gd name="T44" fmla="*/ 6060 w 16128"/>
              <a:gd name="T45" fmla="*/ 7512 h 11872"/>
              <a:gd name="T46" fmla="*/ 6170 w 16128"/>
              <a:gd name="T47" fmla="*/ 7447 h 11872"/>
              <a:gd name="T48" fmla="*/ 13421 w 16128"/>
              <a:gd name="T49" fmla="*/ 190 h 11872"/>
              <a:gd name="T50" fmla="*/ 13521 w 16128"/>
              <a:gd name="T51" fmla="*/ 107 h 11872"/>
              <a:gd name="T52" fmla="*/ 13634 w 16128"/>
              <a:gd name="T53" fmla="*/ 47 h 11872"/>
              <a:gd name="T54" fmla="*/ 13753 w 16128"/>
              <a:gd name="T55" fmla="*/ 12 h 11872"/>
              <a:gd name="T56" fmla="*/ 13877 w 16128"/>
              <a:gd name="T57" fmla="*/ 0 h 11872"/>
              <a:gd name="T58" fmla="*/ 14000 w 16128"/>
              <a:gd name="T59" fmla="*/ 11 h 11872"/>
              <a:gd name="T60" fmla="*/ 14120 w 16128"/>
              <a:gd name="T61" fmla="*/ 46 h 11872"/>
              <a:gd name="T62" fmla="*/ 14233 w 16128"/>
              <a:gd name="T63" fmla="*/ 105 h 11872"/>
              <a:gd name="T64" fmla="*/ 14334 w 16128"/>
              <a:gd name="T65" fmla="*/ 186 h 11872"/>
              <a:gd name="T66" fmla="*/ 16003 w 16128"/>
              <a:gd name="T67" fmla="*/ 1855 h 11872"/>
              <a:gd name="T68" fmla="*/ 16068 w 16128"/>
              <a:gd name="T69" fmla="*/ 1964 h 11872"/>
              <a:gd name="T70" fmla="*/ 16109 w 16128"/>
              <a:gd name="T71" fmla="*/ 2082 h 11872"/>
              <a:gd name="T72" fmla="*/ 16127 w 16128"/>
              <a:gd name="T73" fmla="*/ 2205 h 11872"/>
              <a:gd name="T74" fmla="*/ 16122 w 16128"/>
              <a:gd name="T75" fmla="*/ 2328 h 11872"/>
              <a:gd name="T76" fmla="*/ 16093 w 16128"/>
              <a:gd name="T77" fmla="*/ 2449 h 11872"/>
              <a:gd name="T78" fmla="*/ 16039 w 16128"/>
              <a:gd name="T79" fmla="*/ 2564 h 11872"/>
              <a:gd name="T80" fmla="*/ 15964 w 16128"/>
              <a:gd name="T81" fmla="*/ 2667 h 11872"/>
              <a:gd name="T82" fmla="*/ 7188 w 16128"/>
              <a:gd name="T83" fmla="*/ 11462 h 11872"/>
              <a:gd name="T84" fmla="*/ 7074 w 16128"/>
              <a:gd name="T85" fmla="*/ 11550 h 11872"/>
              <a:gd name="T86" fmla="*/ 6943 w 16128"/>
              <a:gd name="T87" fmla="*/ 11632 h 11872"/>
              <a:gd name="T88" fmla="*/ 6801 w 16128"/>
              <a:gd name="T89" fmla="*/ 11706 h 11872"/>
              <a:gd name="T90" fmla="*/ 6652 w 16128"/>
              <a:gd name="T91" fmla="*/ 11767 h 11872"/>
              <a:gd name="T92" fmla="*/ 6500 w 16128"/>
              <a:gd name="T93" fmla="*/ 11817 h 11872"/>
              <a:gd name="T94" fmla="*/ 6349 w 16128"/>
              <a:gd name="T95" fmla="*/ 11852 h 11872"/>
              <a:gd name="T96" fmla="*/ 6205 w 16128"/>
              <a:gd name="T97" fmla="*/ 11870 h 11872"/>
              <a:gd name="T98" fmla="*/ 5352 w 16128"/>
              <a:gd name="T99" fmla="*/ 11871 h 11872"/>
              <a:gd name="T100" fmla="*/ 5210 w 16128"/>
              <a:gd name="T101" fmla="*/ 11858 h 11872"/>
              <a:gd name="T102" fmla="*/ 5062 w 16128"/>
              <a:gd name="T103" fmla="*/ 11827 h 11872"/>
              <a:gd name="T104" fmla="*/ 4910 w 16128"/>
              <a:gd name="T105" fmla="*/ 11780 h 11872"/>
              <a:gd name="T106" fmla="*/ 4760 w 16128"/>
              <a:gd name="T107" fmla="*/ 11722 h 11872"/>
              <a:gd name="T108" fmla="*/ 4615 w 16128"/>
              <a:gd name="T109" fmla="*/ 11651 h 11872"/>
              <a:gd name="T110" fmla="*/ 4481 w 16128"/>
              <a:gd name="T111" fmla="*/ 11572 h 11872"/>
              <a:gd name="T112" fmla="*/ 4363 w 16128"/>
              <a:gd name="T113" fmla="*/ 11484 h 11872"/>
              <a:gd name="T114" fmla="*/ 187 w 16128"/>
              <a:gd name="T115" fmla="*/ 7297 h 11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128" h="11872">
                <a:moveTo>
                  <a:pt x="187" y="7297"/>
                </a:moveTo>
                <a:lnTo>
                  <a:pt x="164" y="7273"/>
                </a:lnTo>
                <a:lnTo>
                  <a:pt x="143" y="7248"/>
                </a:lnTo>
                <a:lnTo>
                  <a:pt x="124" y="7223"/>
                </a:lnTo>
                <a:lnTo>
                  <a:pt x="106" y="7196"/>
                </a:lnTo>
                <a:lnTo>
                  <a:pt x="89" y="7168"/>
                </a:lnTo>
                <a:lnTo>
                  <a:pt x="74" y="7141"/>
                </a:lnTo>
                <a:lnTo>
                  <a:pt x="59" y="7113"/>
                </a:lnTo>
                <a:lnTo>
                  <a:pt x="46" y="7084"/>
                </a:lnTo>
                <a:lnTo>
                  <a:pt x="35" y="7054"/>
                </a:lnTo>
                <a:lnTo>
                  <a:pt x="26" y="7024"/>
                </a:lnTo>
                <a:lnTo>
                  <a:pt x="18" y="6994"/>
                </a:lnTo>
                <a:lnTo>
                  <a:pt x="12" y="6964"/>
                </a:lnTo>
                <a:lnTo>
                  <a:pt x="6" y="6933"/>
                </a:lnTo>
                <a:lnTo>
                  <a:pt x="3" y="6902"/>
                </a:lnTo>
                <a:lnTo>
                  <a:pt x="1" y="6871"/>
                </a:lnTo>
                <a:lnTo>
                  <a:pt x="0" y="6841"/>
                </a:lnTo>
                <a:lnTo>
                  <a:pt x="1" y="6809"/>
                </a:lnTo>
                <a:lnTo>
                  <a:pt x="3" y="6778"/>
                </a:lnTo>
                <a:lnTo>
                  <a:pt x="7" y="6747"/>
                </a:lnTo>
                <a:lnTo>
                  <a:pt x="12" y="6717"/>
                </a:lnTo>
                <a:lnTo>
                  <a:pt x="18" y="6687"/>
                </a:lnTo>
                <a:lnTo>
                  <a:pt x="26" y="6656"/>
                </a:lnTo>
                <a:lnTo>
                  <a:pt x="36" y="6626"/>
                </a:lnTo>
                <a:lnTo>
                  <a:pt x="47" y="6597"/>
                </a:lnTo>
                <a:lnTo>
                  <a:pt x="59" y="6569"/>
                </a:lnTo>
                <a:lnTo>
                  <a:pt x="74" y="6539"/>
                </a:lnTo>
                <a:lnTo>
                  <a:pt x="90" y="6512"/>
                </a:lnTo>
                <a:lnTo>
                  <a:pt x="106" y="6485"/>
                </a:lnTo>
                <a:lnTo>
                  <a:pt x="125" y="6459"/>
                </a:lnTo>
                <a:lnTo>
                  <a:pt x="144" y="6432"/>
                </a:lnTo>
                <a:lnTo>
                  <a:pt x="165" y="6408"/>
                </a:lnTo>
                <a:lnTo>
                  <a:pt x="188" y="6384"/>
                </a:lnTo>
                <a:lnTo>
                  <a:pt x="1801" y="4771"/>
                </a:lnTo>
                <a:lnTo>
                  <a:pt x="1824" y="4748"/>
                </a:lnTo>
                <a:lnTo>
                  <a:pt x="1850" y="4727"/>
                </a:lnTo>
                <a:lnTo>
                  <a:pt x="1876" y="4707"/>
                </a:lnTo>
                <a:lnTo>
                  <a:pt x="1902" y="4689"/>
                </a:lnTo>
                <a:lnTo>
                  <a:pt x="1929" y="4671"/>
                </a:lnTo>
                <a:lnTo>
                  <a:pt x="1957" y="4656"/>
                </a:lnTo>
                <a:lnTo>
                  <a:pt x="1985" y="4642"/>
                </a:lnTo>
                <a:lnTo>
                  <a:pt x="2014" y="4630"/>
                </a:lnTo>
                <a:lnTo>
                  <a:pt x="2043" y="4619"/>
                </a:lnTo>
                <a:lnTo>
                  <a:pt x="2073" y="4609"/>
                </a:lnTo>
                <a:lnTo>
                  <a:pt x="2104" y="4601"/>
                </a:lnTo>
                <a:lnTo>
                  <a:pt x="2134" y="4595"/>
                </a:lnTo>
                <a:lnTo>
                  <a:pt x="2164" y="4590"/>
                </a:lnTo>
                <a:lnTo>
                  <a:pt x="2195" y="4586"/>
                </a:lnTo>
                <a:lnTo>
                  <a:pt x="2227" y="4584"/>
                </a:lnTo>
                <a:lnTo>
                  <a:pt x="2257" y="4583"/>
                </a:lnTo>
                <a:lnTo>
                  <a:pt x="2288" y="4584"/>
                </a:lnTo>
                <a:lnTo>
                  <a:pt x="2319" y="4586"/>
                </a:lnTo>
                <a:lnTo>
                  <a:pt x="2350" y="4590"/>
                </a:lnTo>
                <a:lnTo>
                  <a:pt x="2381" y="4595"/>
                </a:lnTo>
                <a:lnTo>
                  <a:pt x="2411" y="4601"/>
                </a:lnTo>
                <a:lnTo>
                  <a:pt x="2441" y="4609"/>
                </a:lnTo>
                <a:lnTo>
                  <a:pt x="2472" y="4619"/>
                </a:lnTo>
                <a:lnTo>
                  <a:pt x="2501" y="4630"/>
                </a:lnTo>
                <a:lnTo>
                  <a:pt x="2529" y="4642"/>
                </a:lnTo>
                <a:lnTo>
                  <a:pt x="2558" y="4656"/>
                </a:lnTo>
                <a:lnTo>
                  <a:pt x="2586" y="4671"/>
                </a:lnTo>
                <a:lnTo>
                  <a:pt x="2613" y="4689"/>
                </a:lnTo>
                <a:lnTo>
                  <a:pt x="2639" y="4707"/>
                </a:lnTo>
                <a:lnTo>
                  <a:pt x="2665" y="4727"/>
                </a:lnTo>
                <a:lnTo>
                  <a:pt x="2689" y="4748"/>
                </a:lnTo>
                <a:lnTo>
                  <a:pt x="2714" y="4770"/>
                </a:lnTo>
                <a:lnTo>
                  <a:pt x="5332" y="7384"/>
                </a:lnTo>
                <a:lnTo>
                  <a:pt x="5357" y="7406"/>
                </a:lnTo>
                <a:lnTo>
                  <a:pt x="5382" y="7427"/>
                </a:lnTo>
                <a:lnTo>
                  <a:pt x="5407" y="7448"/>
                </a:lnTo>
                <a:lnTo>
                  <a:pt x="5433" y="7466"/>
                </a:lnTo>
                <a:lnTo>
                  <a:pt x="5460" y="7483"/>
                </a:lnTo>
                <a:lnTo>
                  <a:pt x="5489" y="7498"/>
                </a:lnTo>
                <a:lnTo>
                  <a:pt x="5517" y="7512"/>
                </a:lnTo>
                <a:lnTo>
                  <a:pt x="5546" y="7524"/>
                </a:lnTo>
                <a:lnTo>
                  <a:pt x="5575" y="7535"/>
                </a:lnTo>
                <a:lnTo>
                  <a:pt x="5604" y="7545"/>
                </a:lnTo>
                <a:lnTo>
                  <a:pt x="5635" y="7553"/>
                </a:lnTo>
                <a:lnTo>
                  <a:pt x="5665" y="7559"/>
                </a:lnTo>
                <a:lnTo>
                  <a:pt x="5696" y="7565"/>
                </a:lnTo>
                <a:lnTo>
                  <a:pt x="5726" y="7569"/>
                </a:lnTo>
                <a:lnTo>
                  <a:pt x="5758" y="7571"/>
                </a:lnTo>
                <a:lnTo>
                  <a:pt x="5789" y="7572"/>
                </a:lnTo>
                <a:lnTo>
                  <a:pt x="5819" y="7571"/>
                </a:lnTo>
                <a:lnTo>
                  <a:pt x="5850" y="7569"/>
                </a:lnTo>
                <a:lnTo>
                  <a:pt x="5882" y="7565"/>
                </a:lnTo>
                <a:lnTo>
                  <a:pt x="5912" y="7559"/>
                </a:lnTo>
                <a:lnTo>
                  <a:pt x="5942" y="7552"/>
                </a:lnTo>
                <a:lnTo>
                  <a:pt x="5972" y="7544"/>
                </a:lnTo>
                <a:lnTo>
                  <a:pt x="6003" y="7535"/>
                </a:lnTo>
                <a:lnTo>
                  <a:pt x="6032" y="7524"/>
                </a:lnTo>
                <a:lnTo>
                  <a:pt x="6060" y="7512"/>
                </a:lnTo>
                <a:lnTo>
                  <a:pt x="6089" y="7498"/>
                </a:lnTo>
                <a:lnTo>
                  <a:pt x="6117" y="7482"/>
                </a:lnTo>
                <a:lnTo>
                  <a:pt x="6144" y="7465"/>
                </a:lnTo>
                <a:lnTo>
                  <a:pt x="6170" y="7447"/>
                </a:lnTo>
                <a:lnTo>
                  <a:pt x="6196" y="7426"/>
                </a:lnTo>
                <a:lnTo>
                  <a:pt x="6220" y="7405"/>
                </a:lnTo>
                <a:lnTo>
                  <a:pt x="6245" y="7383"/>
                </a:lnTo>
                <a:lnTo>
                  <a:pt x="13421" y="190"/>
                </a:lnTo>
                <a:lnTo>
                  <a:pt x="13445" y="166"/>
                </a:lnTo>
                <a:lnTo>
                  <a:pt x="13470" y="145"/>
                </a:lnTo>
                <a:lnTo>
                  <a:pt x="13495" y="125"/>
                </a:lnTo>
                <a:lnTo>
                  <a:pt x="13521" y="107"/>
                </a:lnTo>
                <a:lnTo>
                  <a:pt x="13549" y="90"/>
                </a:lnTo>
                <a:lnTo>
                  <a:pt x="13577" y="75"/>
                </a:lnTo>
                <a:lnTo>
                  <a:pt x="13605" y="60"/>
                </a:lnTo>
                <a:lnTo>
                  <a:pt x="13634" y="47"/>
                </a:lnTo>
                <a:lnTo>
                  <a:pt x="13663" y="36"/>
                </a:lnTo>
                <a:lnTo>
                  <a:pt x="13693" y="27"/>
                </a:lnTo>
                <a:lnTo>
                  <a:pt x="13723" y="19"/>
                </a:lnTo>
                <a:lnTo>
                  <a:pt x="13753" y="12"/>
                </a:lnTo>
                <a:lnTo>
                  <a:pt x="13784" y="7"/>
                </a:lnTo>
                <a:lnTo>
                  <a:pt x="13815" y="3"/>
                </a:lnTo>
                <a:lnTo>
                  <a:pt x="13846" y="1"/>
                </a:lnTo>
                <a:lnTo>
                  <a:pt x="13877" y="0"/>
                </a:lnTo>
                <a:lnTo>
                  <a:pt x="13908" y="1"/>
                </a:lnTo>
                <a:lnTo>
                  <a:pt x="13939" y="3"/>
                </a:lnTo>
                <a:lnTo>
                  <a:pt x="13970" y="6"/>
                </a:lnTo>
                <a:lnTo>
                  <a:pt x="14000" y="11"/>
                </a:lnTo>
                <a:lnTo>
                  <a:pt x="14031" y="18"/>
                </a:lnTo>
                <a:lnTo>
                  <a:pt x="14062" y="26"/>
                </a:lnTo>
                <a:lnTo>
                  <a:pt x="14091" y="35"/>
                </a:lnTo>
                <a:lnTo>
                  <a:pt x="14120" y="46"/>
                </a:lnTo>
                <a:lnTo>
                  <a:pt x="14149" y="58"/>
                </a:lnTo>
                <a:lnTo>
                  <a:pt x="14178" y="73"/>
                </a:lnTo>
                <a:lnTo>
                  <a:pt x="14206" y="88"/>
                </a:lnTo>
                <a:lnTo>
                  <a:pt x="14233" y="105"/>
                </a:lnTo>
                <a:lnTo>
                  <a:pt x="14259" y="123"/>
                </a:lnTo>
                <a:lnTo>
                  <a:pt x="14285" y="143"/>
                </a:lnTo>
                <a:lnTo>
                  <a:pt x="14310" y="164"/>
                </a:lnTo>
                <a:lnTo>
                  <a:pt x="14334" y="186"/>
                </a:lnTo>
                <a:lnTo>
                  <a:pt x="15938" y="1780"/>
                </a:lnTo>
                <a:lnTo>
                  <a:pt x="15962" y="1804"/>
                </a:lnTo>
                <a:lnTo>
                  <a:pt x="15983" y="1829"/>
                </a:lnTo>
                <a:lnTo>
                  <a:pt x="16003" y="1855"/>
                </a:lnTo>
                <a:lnTo>
                  <a:pt x="16021" y="1881"/>
                </a:lnTo>
                <a:lnTo>
                  <a:pt x="16038" y="1908"/>
                </a:lnTo>
                <a:lnTo>
                  <a:pt x="16053" y="1935"/>
                </a:lnTo>
                <a:lnTo>
                  <a:pt x="16068" y="1964"/>
                </a:lnTo>
                <a:lnTo>
                  <a:pt x="16081" y="1993"/>
                </a:lnTo>
                <a:lnTo>
                  <a:pt x="16092" y="2022"/>
                </a:lnTo>
                <a:lnTo>
                  <a:pt x="16101" y="2051"/>
                </a:lnTo>
                <a:lnTo>
                  <a:pt x="16109" y="2082"/>
                </a:lnTo>
                <a:lnTo>
                  <a:pt x="16116" y="2112"/>
                </a:lnTo>
                <a:lnTo>
                  <a:pt x="16121" y="2143"/>
                </a:lnTo>
                <a:lnTo>
                  <a:pt x="16125" y="2173"/>
                </a:lnTo>
                <a:lnTo>
                  <a:pt x="16127" y="2205"/>
                </a:lnTo>
                <a:lnTo>
                  <a:pt x="16128" y="2236"/>
                </a:lnTo>
                <a:lnTo>
                  <a:pt x="16127" y="2266"/>
                </a:lnTo>
                <a:lnTo>
                  <a:pt x="16125" y="2297"/>
                </a:lnTo>
                <a:lnTo>
                  <a:pt x="16122" y="2328"/>
                </a:lnTo>
                <a:lnTo>
                  <a:pt x="16117" y="2359"/>
                </a:lnTo>
                <a:lnTo>
                  <a:pt x="16110" y="2389"/>
                </a:lnTo>
                <a:lnTo>
                  <a:pt x="16102" y="2419"/>
                </a:lnTo>
                <a:lnTo>
                  <a:pt x="16093" y="2449"/>
                </a:lnTo>
                <a:lnTo>
                  <a:pt x="16082" y="2478"/>
                </a:lnTo>
                <a:lnTo>
                  <a:pt x="16069" y="2507"/>
                </a:lnTo>
                <a:lnTo>
                  <a:pt x="16055" y="2535"/>
                </a:lnTo>
                <a:lnTo>
                  <a:pt x="16039" y="2564"/>
                </a:lnTo>
                <a:lnTo>
                  <a:pt x="16023" y="2591"/>
                </a:lnTo>
                <a:lnTo>
                  <a:pt x="16004" y="2617"/>
                </a:lnTo>
                <a:lnTo>
                  <a:pt x="15985" y="2642"/>
                </a:lnTo>
                <a:lnTo>
                  <a:pt x="15964" y="2667"/>
                </a:lnTo>
                <a:lnTo>
                  <a:pt x="15941" y="2692"/>
                </a:lnTo>
                <a:lnTo>
                  <a:pt x="7238" y="11415"/>
                </a:lnTo>
                <a:lnTo>
                  <a:pt x="7214" y="11439"/>
                </a:lnTo>
                <a:lnTo>
                  <a:pt x="7188" y="11462"/>
                </a:lnTo>
                <a:lnTo>
                  <a:pt x="7162" y="11485"/>
                </a:lnTo>
                <a:lnTo>
                  <a:pt x="7134" y="11507"/>
                </a:lnTo>
                <a:lnTo>
                  <a:pt x="7104" y="11529"/>
                </a:lnTo>
                <a:lnTo>
                  <a:pt x="7074" y="11550"/>
                </a:lnTo>
                <a:lnTo>
                  <a:pt x="7043" y="11572"/>
                </a:lnTo>
                <a:lnTo>
                  <a:pt x="7011" y="11593"/>
                </a:lnTo>
                <a:lnTo>
                  <a:pt x="6977" y="11613"/>
                </a:lnTo>
                <a:lnTo>
                  <a:pt x="6943" y="11632"/>
                </a:lnTo>
                <a:lnTo>
                  <a:pt x="6909" y="11651"/>
                </a:lnTo>
                <a:lnTo>
                  <a:pt x="6874" y="11670"/>
                </a:lnTo>
                <a:lnTo>
                  <a:pt x="6837" y="11688"/>
                </a:lnTo>
                <a:lnTo>
                  <a:pt x="6801" y="11706"/>
                </a:lnTo>
                <a:lnTo>
                  <a:pt x="6765" y="11722"/>
                </a:lnTo>
                <a:lnTo>
                  <a:pt x="6727" y="11738"/>
                </a:lnTo>
                <a:lnTo>
                  <a:pt x="6689" y="11753"/>
                </a:lnTo>
                <a:lnTo>
                  <a:pt x="6652" y="11767"/>
                </a:lnTo>
                <a:lnTo>
                  <a:pt x="6613" y="11781"/>
                </a:lnTo>
                <a:lnTo>
                  <a:pt x="6576" y="11793"/>
                </a:lnTo>
                <a:lnTo>
                  <a:pt x="6538" y="11805"/>
                </a:lnTo>
                <a:lnTo>
                  <a:pt x="6500" y="11817"/>
                </a:lnTo>
                <a:lnTo>
                  <a:pt x="6461" y="11827"/>
                </a:lnTo>
                <a:lnTo>
                  <a:pt x="6424" y="11836"/>
                </a:lnTo>
                <a:lnTo>
                  <a:pt x="6387" y="11844"/>
                </a:lnTo>
                <a:lnTo>
                  <a:pt x="6349" y="11852"/>
                </a:lnTo>
                <a:lnTo>
                  <a:pt x="6313" y="11858"/>
                </a:lnTo>
                <a:lnTo>
                  <a:pt x="6277" y="11863"/>
                </a:lnTo>
                <a:lnTo>
                  <a:pt x="6241" y="11867"/>
                </a:lnTo>
                <a:lnTo>
                  <a:pt x="6205" y="11870"/>
                </a:lnTo>
                <a:lnTo>
                  <a:pt x="6171" y="11871"/>
                </a:lnTo>
                <a:lnTo>
                  <a:pt x="6138" y="11872"/>
                </a:lnTo>
                <a:lnTo>
                  <a:pt x="5386" y="11872"/>
                </a:lnTo>
                <a:lnTo>
                  <a:pt x="5352" y="11871"/>
                </a:lnTo>
                <a:lnTo>
                  <a:pt x="5318" y="11870"/>
                </a:lnTo>
                <a:lnTo>
                  <a:pt x="5283" y="11867"/>
                </a:lnTo>
                <a:lnTo>
                  <a:pt x="5247" y="11863"/>
                </a:lnTo>
                <a:lnTo>
                  <a:pt x="5210" y="11858"/>
                </a:lnTo>
                <a:lnTo>
                  <a:pt x="5174" y="11851"/>
                </a:lnTo>
                <a:lnTo>
                  <a:pt x="5137" y="11844"/>
                </a:lnTo>
                <a:lnTo>
                  <a:pt x="5099" y="11836"/>
                </a:lnTo>
                <a:lnTo>
                  <a:pt x="5062" y="11827"/>
                </a:lnTo>
                <a:lnTo>
                  <a:pt x="5024" y="11817"/>
                </a:lnTo>
                <a:lnTo>
                  <a:pt x="4986" y="11805"/>
                </a:lnTo>
                <a:lnTo>
                  <a:pt x="4948" y="11793"/>
                </a:lnTo>
                <a:lnTo>
                  <a:pt x="4910" y="11780"/>
                </a:lnTo>
                <a:lnTo>
                  <a:pt x="4872" y="11767"/>
                </a:lnTo>
                <a:lnTo>
                  <a:pt x="4834" y="11753"/>
                </a:lnTo>
                <a:lnTo>
                  <a:pt x="4796" y="11738"/>
                </a:lnTo>
                <a:lnTo>
                  <a:pt x="4760" y="11722"/>
                </a:lnTo>
                <a:lnTo>
                  <a:pt x="4722" y="11705"/>
                </a:lnTo>
                <a:lnTo>
                  <a:pt x="4686" y="11688"/>
                </a:lnTo>
                <a:lnTo>
                  <a:pt x="4650" y="11669"/>
                </a:lnTo>
                <a:lnTo>
                  <a:pt x="4615" y="11651"/>
                </a:lnTo>
                <a:lnTo>
                  <a:pt x="4580" y="11632"/>
                </a:lnTo>
                <a:lnTo>
                  <a:pt x="4546" y="11612"/>
                </a:lnTo>
                <a:lnTo>
                  <a:pt x="4513" y="11592"/>
                </a:lnTo>
                <a:lnTo>
                  <a:pt x="4481" y="11572"/>
                </a:lnTo>
                <a:lnTo>
                  <a:pt x="4449" y="11550"/>
                </a:lnTo>
                <a:lnTo>
                  <a:pt x="4419" y="11528"/>
                </a:lnTo>
                <a:lnTo>
                  <a:pt x="4390" y="11506"/>
                </a:lnTo>
                <a:lnTo>
                  <a:pt x="4363" y="11484"/>
                </a:lnTo>
                <a:lnTo>
                  <a:pt x="4335" y="11462"/>
                </a:lnTo>
                <a:lnTo>
                  <a:pt x="4310" y="11439"/>
                </a:lnTo>
                <a:lnTo>
                  <a:pt x="4286" y="11414"/>
                </a:lnTo>
                <a:lnTo>
                  <a:pt x="187" y="7297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380355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19" grpId="0"/>
      <p:bldP spid="23" grpId="0" build="p"/>
      <p:bldP spid="18" grpId="0"/>
      <p:bldP spid="22" grpId="0"/>
      <p:bldP spid="26" grpId="0" build="p"/>
      <p:bldP spid="27" grpId="0" build="p"/>
      <p:bldP spid="28" grpId="0" animBg="1"/>
      <p:bldP spid="29" grpId="0" animBg="1"/>
      <p:bldP spid="30" grpId="1" build="p"/>
      <p:bldP spid="31" grpId="0" build="p"/>
      <p:bldP spid="32" grpId="0" animBg="1"/>
      <p:bldP spid="33" grpId="0" animBg="1"/>
      <p:bldP spid="34" grpId="0" animBg="1"/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 Placeholder 65"/>
          <p:cNvSpPr>
            <a:spLocks noGrp="1"/>
          </p:cNvSpPr>
          <p:nvPr>
            <p:ph type="body" sz="quarter" idx="27"/>
          </p:nvPr>
        </p:nvSpPr>
        <p:spPr>
          <a:xfrm>
            <a:off x="5652120" y="2325815"/>
            <a:ext cx="2880320" cy="648073"/>
          </a:xfrm>
        </p:spPr>
        <p:txBody>
          <a:bodyPr>
            <a:normAutofit/>
          </a:bodyPr>
          <a:lstStyle/>
          <a:p>
            <a:r>
              <a:rPr lang="en-US" dirty="0" smtClean="0"/>
              <a:t>Through proper legal agreements</a:t>
            </a:r>
            <a:endParaRPr lang="en-US" i="1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In Third Party Arrangements Involving HIV+ Intended Parents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</a:t>
            </a:r>
            <a:r>
              <a:rPr lang="id-ID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points</a:t>
            </a:r>
            <a:endParaRPr lang="id-ID" dirty="0">
              <a:solidFill>
                <a:schemeClr val="accent1"/>
              </a:solidFill>
            </a:endParaRPr>
          </a:p>
        </p:txBody>
      </p:sp>
      <p:sp>
        <p:nvSpPr>
          <p:cNvPr id="68" name="Text Placeholder 67"/>
          <p:cNvSpPr>
            <a:spLocks noGrp="1"/>
          </p:cNvSpPr>
          <p:nvPr>
            <p:ph type="body" sz="quarter" idx="31"/>
          </p:nvPr>
        </p:nvSpPr>
        <p:spPr>
          <a:xfrm>
            <a:off x="5652120" y="1985194"/>
            <a:ext cx="3168352" cy="219362"/>
          </a:xfrm>
        </p:spPr>
        <p:txBody>
          <a:bodyPr/>
          <a:lstStyle/>
          <a:p>
            <a:r>
              <a:rPr lang="en-US" dirty="0" smtClean="0"/>
              <a:t>ENSURE ALL PARTIES ARE INFORMED</a:t>
            </a:r>
            <a:endParaRPr lang="id-ID" u="heavy" dirty="0"/>
          </a:p>
        </p:txBody>
      </p:sp>
      <p:sp>
        <p:nvSpPr>
          <p:cNvPr id="69" name="Text Placeholder 68"/>
          <p:cNvSpPr>
            <a:spLocks noGrp="1"/>
          </p:cNvSpPr>
          <p:nvPr>
            <p:ph type="body" sz="quarter" idx="32"/>
          </p:nvPr>
        </p:nvSpPr>
        <p:spPr>
          <a:xfrm>
            <a:off x="5652120" y="3579864"/>
            <a:ext cx="2880320" cy="648073"/>
          </a:xfrm>
        </p:spPr>
        <p:txBody>
          <a:bodyPr/>
          <a:lstStyle/>
          <a:p>
            <a:r>
              <a:rPr lang="en-US" dirty="0" smtClean="0"/>
              <a:t>Of who else may see these documents at all stages of the legal process</a:t>
            </a:r>
            <a:endParaRPr lang="id-ID" i="1" dirty="0"/>
          </a:p>
        </p:txBody>
      </p:sp>
      <p:sp>
        <p:nvSpPr>
          <p:cNvPr id="71" name="Text Placeholder 70"/>
          <p:cNvSpPr>
            <a:spLocks noGrp="1"/>
          </p:cNvSpPr>
          <p:nvPr>
            <p:ph type="body" sz="quarter" idx="34"/>
          </p:nvPr>
        </p:nvSpPr>
        <p:spPr>
          <a:xfrm>
            <a:off x="5652120" y="3239243"/>
            <a:ext cx="2880320" cy="219362"/>
          </a:xfrm>
        </p:spPr>
        <p:txBody>
          <a:bodyPr/>
          <a:lstStyle/>
          <a:p>
            <a:r>
              <a:rPr lang="en-US" u="heavy" dirty="0" smtClean="0"/>
              <a:t>Always</a:t>
            </a:r>
            <a:r>
              <a:rPr lang="en-US" dirty="0" smtClean="0"/>
              <a:t> Be mindful</a:t>
            </a:r>
            <a:endParaRPr lang="id-ID" dirty="0"/>
          </a:p>
        </p:txBody>
      </p:sp>
      <p:sp>
        <p:nvSpPr>
          <p:cNvPr id="72" name="Rectangle 71"/>
          <p:cNvSpPr/>
          <p:nvPr/>
        </p:nvSpPr>
        <p:spPr>
          <a:xfrm>
            <a:off x="611560" y="4371950"/>
            <a:ext cx="4104456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Rounded Rectangle 78"/>
          <p:cNvSpPr/>
          <p:nvPr/>
        </p:nvSpPr>
        <p:spPr>
          <a:xfrm>
            <a:off x="5042832" y="1969300"/>
            <a:ext cx="360040" cy="360000"/>
          </a:xfrm>
          <a:prstGeom prst="round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1" name="Freeform 229"/>
          <p:cNvSpPr>
            <a:spLocks/>
          </p:cNvSpPr>
          <p:nvPr/>
        </p:nvSpPr>
        <p:spPr bwMode="auto">
          <a:xfrm>
            <a:off x="5114840" y="1914137"/>
            <a:ext cx="537280" cy="369984"/>
          </a:xfrm>
          <a:custGeom>
            <a:avLst/>
            <a:gdLst>
              <a:gd name="T0" fmla="*/ 124 w 16128"/>
              <a:gd name="T1" fmla="*/ 7223 h 11872"/>
              <a:gd name="T2" fmla="*/ 59 w 16128"/>
              <a:gd name="T3" fmla="*/ 7113 h 11872"/>
              <a:gd name="T4" fmla="*/ 18 w 16128"/>
              <a:gd name="T5" fmla="*/ 6994 h 11872"/>
              <a:gd name="T6" fmla="*/ 1 w 16128"/>
              <a:gd name="T7" fmla="*/ 6871 h 11872"/>
              <a:gd name="T8" fmla="*/ 7 w 16128"/>
              <a:gd name="T9" fmla="*/ 6747 h 11872"/>
              <a:gd name="T10" fmla="*/ 36 w 16128"/>
              <a:gd name="T11" fmla="*/ 6626 h 11872"/>
              <a:gd name="T12" fmla="*/ 90 w 16128"/>
              <a:gd name="T13" fmla="*/ 6512 h 11872"/>
              <a:gd name="T14" fmla="*/ 165 w 16128"/>
              <a:gd name="T15" fmla="*/ 6408 h 11872"/>
              <a:gd name="T16" fmla="*/ 1850 w 16128"/>
              <a:gd name="T17" fmla="*/ 4727 h 11872"/>
              <a:gd name="T18" fmla="*/ 1957 w 16128"/>
              <a:gd name="T19" fmla="*/ 4656 h 11872"/>
              <a:gd name="T20" fmla="*/ 2073 w 16128"/>
              <a:gd name="T21" fmla="*/ 4609 h 11872"/>
              <a:gd name="T22" fmla="*/ 2195 w 16128"/>
              <a:gd name="T23" fmla="*/ 4586 h 11872"/>
              <a:gd name="T24" fmla="*/ 2319 w 16128"/>
              <a:gd name="T25" fmla="*/ 4586 h 11872"/>
              <a:gd name="T26" fmla="*/ 2441 w 16128"/>
              <a:gd name="T27" fmla="*/ 4609 h 11872"/>
              <a:gd name="T28" fmla="*/ 2558 w 16128"/>
              <a:gd name="T29" fmla="*/ 4656 h 11872"/>
              <a:gd name="T30" fmla="*/ 2665 w 16128"/>
              <a:gd name="T31" fmla="*/ 4727 h 11872"/>
              <a:gd name="T32" fmla="*/ 5357 w 16128"/>
              <a:gd name="T33" fmla="*/ 7406 h 11872"/>
              <a:gd name="T34" fmla="*/ 5460 w 16128"/>
              <a:gd name="T35" fmla="*/ 7483 h 11872"/>
              <a:gd name="T36" fmla="*/ 5575 w 16128"/>
              <a:gd name="T37" fmla="*/ 7535 h 11872"/>
              <a:gd name="T38" fmla="*/ 5696 w 16128"/>
              <a:gd name="T39" fmla="*/ 7565 h 11872"/>
              <a:gd name="T40" fmla="*/ 5819 w 16128"/>
              <a:gd name="T41" fmla="*/ 7571 h 11872"/>
              <a:gd name="T42" fmla="*/ 5942 w 16128"/>
              <a:gd name="T43" fmla="*/ 7552 h 11872"/>
              <a:gd name="T44" fmla="*/ 6060 w 16128"/>
              <a:gd name="T45" fmla="*/ 7512 h 11872"/>
              <a:gd name="T46" fmla="*/ 6170 w 16128"/>
              <a:gd name="T47" fmla="*/ 7447 h 11872"/>
              <a:gd name="T48" fmla="*/ 13421 w 16128"/>
              <a:gd name="T49" fmla="*/ 190 h 11872"/>
              <a:gd name="T50" fmla="*/ 13521 w 16128"/>
              <a:gd name="T51" fmla="*/ 107 h 11872"/>
              <a:gd name="T52" fmla="*/ 13634 w 16128"/>
              <a:gd name="T53" fmla="*/ 47 h 11872"/>
              <a:gd name="T54" fmla="*/ 13753 w 16128"/>
              <a:gd name="T55" fmla="*/ 12 h 11872"/>
              <a:gd name="T56" fmla="*/ 13877 w 16128"/>
              <a:gd name="T57" fmla="*/ 0 h 11872"/>
              <a:gd name="T58" fmla="*/ 14000 w 16128"/>
              <a:gd name="T59" fmla="*/ 11 h 11872"/>
              <a:gd name="T60" fmla="*/ 14120 w 16128"/>
              <a:gd name="T61" fmla="*/ 46 h 11872"/>
              <a:gd name="T62" fmla="*/ 14233 w 16128"/>
              <a:gd name="T63" fmla="*/ 105 h 11872"/>
              <a:gd name="T64" fmla="*/ 14334 w 16128"/>
              <a:gd name="T65" fmla="*/ 186 h 11872"/>
              <a:gd name="T66" fmla="*/ 16003 w 16128"/>
              <a:gd name="T67" fmla="*/ 1855 h 11872"/>
              <a:gd name="T68" fmla="*/ 16068 w 16128"/>
              <a:gd name="T69" fmla="*/ 1964 h 11872"/>
              <a:gd name="T70" fmla="*/ 16109 w 16128"/>
              <a:gd name="T71" fmla="*/ 2082 h 11872"/>
              <a:gd name="T72" fmla="*/ 16127 w 16128"/>
              <a:gd name="T73" fmla="*/ 2205 h 11872"/>
              <a:gd name="T74" fmla="*/ 16122 w 16128"/>
              <a:gd name="T75" fmla="*/ 2328 h 11872"/>
              <a:gd name="T76" fmla="*/ 16093 w 16128"/>
              <a:gd name="T77" fmla="*/ 2449 h 11872"/>
              <a:gd name="T78" fmla="*/ 16039 w 16128"/>
              <a:gd name="T79" fmla="*/ 2564 h 11872"/>
              <a:gd name="T80" fmla="*/ 15964 w 16128"/>
              <a:gd name="T81" fmla="*/ 2667 h 11872"/>
              <a:gd name="T82" fmla="*/ 7188 w 16128"/>
              <a:gd name="T83" fmla="*/ 11462 h 11872"/>
              <a:gd name="T84" fmla="*/ 7074 w 16128"/>
              <a:gd name="T85" fmla="*/ 11550 h 11872"/>
              <a:gd name="T86" fmla="*/ 6943 w 16128"/>
              <a:gd name="T87" fmla="*/ 11632 h 11872"/>
              <a:gd name="T88" fmla="*/ 6801 w 16128"/>
              <a:gd name="T89" fmla="*/ 11706 h 11872"/>
              <a:gd name="T90" fmla="*/ 6652 w 16128"/>
              <a:gd name="T91" fmla="*/ 11767 h 11872"/>
              <a:gd name="T92" fmla="*/ 6500 w 16128"/>
              <a:gd name="T93" fmla="*/ 11817 h 11872"/>
              <a:gd name="T94" fmla="*/ 6349 w 16128"/>
              <a:gd name="T95" fmla="*/ 11852 h 11872"/>
              <a:gd name="T96" fmla="*/ 6205 w 16128"/>
              <a:gd name="T97" fmla="*/ 11870 h 11872"/>
              <a:gd name="T98" fmla="*/ 5352 w 16128"/>
              <a:gd name="T99" fmla="*/ 11871 h 11872"/>
              <a:gd name="T100" fmla="*/ 5210 w 16128"/>
              <a:gd name="T101" fmla="*/ 11858 h 11872"/>
              <a:gd name="T102" fmla="*/ 5062 w 16128"/>
              <a:gd name="T103" fmla="*/ 11827 h 11872"/>
              <a:gd name="T104" fmla="*/ 4910 w 16128"/>
              <a:gd name="T105" fmla="*/ 11780 h 11872"/>
              <a:gd name="T106" fmla="*/ 4760 w 16128"/>
              <a:gd name="T107" fmla="*/ 11722 h 11872"/>
              <a:gd name="T108" fmla="*/ 4615 w 16128"/>
              <a:gd name="T109" fmla="*/ 11651 h 11872"/>
              <a:gd name="T110" fmla="*/ 4481 w 16128"/>
              <a:gd name="T111" fmla="*/ 11572 h 11872"/>
              <a:gd name="T112" fmla="*/ 4363 w 16128"/>
              <a:gd name="T113" fmla="*/ 11484 h 11872"/>
              <a:gd name="T114" fmla="*/ 187 w 16128"/>
              <a:gd name="T115" fmla="*/ 7297 h 11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128" h="11872">
                <a:moveTo>
                  <a:pt x="187" y="7297"/>
                </a:moveTo>
                <a:lnTo>
                  <a:pt x="164" y="7273"/>
                </a:lnTo>
                <a:lnTo>
                  <a:pt x="143" y="7248"/>
                </a:lnTo>
                <a:lnTo>
                  <a:pt x="124" y="7223"/>
                </a:lnTo>
                <a:lnTo>
                  <a:pt x="106" y="7196"/>
                </a:lnTo>
                <a:lnTo>
                  <a:pt x="89" y="7168"/>
                </a:lnTo>
                <a:lnTo>
                  <a:pt x="74" y="7141"/>
                </a:lnTo>
                <a:lnTo>
                  <a:pt x="59" y="7113"/>
                </a:lnTo>
                <a:lnTo>
                  <a:pt x="46" y="7084"/>
                </a:lnTo>
                <a:lnTo>
                  <a:pt x="35" y="7054"/>
                </a:lnTo>
                <a:lnTo>
                  <a:pt x="26" y="7024"/>
                </a:lnTo>
                <a:lnTo>
                  <a:pt x="18" y="6994"/>
                </a:lnTo>
                <a:lnTo>
                  <a:pt x="12" y="6964"/>
                </a:lnTo>
                <a:lnTo>
                  <a:pt x="6" y="6933"/>
                </a:lnTo>
                <a:lnTo>
                  <a:pt x="3" y="6902"/>
                </a:lnTo>
                <a:lnTo>
                  <a:pt x="1" y="6871"/>
                </a:lnTo>
                <a:lnTo>
                  <a:pt x="0" y="6841"/>
                </a:lnTo>
                <a:lnTo>
                  <a:pt x="1" y="6809"/>
                </a:lnTo>
                <a:lnTo>
                  <a:pt x="3" y="6778"/>
                </a:lnTo>
                <a:lnTo>
                  <a:pt x="7" y="6747"/>
                </a:lnTo>
                <a:lnTo>
                  <a:pt x="12" y="6717"/>
                </a:lnTo>
                <a:lnTo>
                  <a:pt x="18" y="6687"/>
                </a:lnTo>
                <a:lnTo>
                  <a:pt x="26" y="6656"/>
                </a:lnTo>
                <a:lnTo>
                  <a:pt x="36" y="6626"/>
                </a:lnTo>
                <a:lnTo>
                  <a:pt x="47" y="6597"/>
                </a:lnTo>
                <a:lnTo>
                  <a:pt x="59" y="6569"/>
                </a:lnTo>
                <a:lnTo>
                  <a:pt x="74" y="6539"/>
                </a:lnTo>
                <a:lnTo>
                  <a:pt x="90" y="6512"/>
                </a:lnTo>
                <a:lnTo>
                  <a:pt x="106" y="6485"/>
                </a:lnTo>
                <a:lnTo>
                  <a:pt x="125" y="6459"/>
                </a:lnTo>
                <a:lnTo>
                  <a:pt x="144" y="6432"/>
                </a:lnTo>
                <a:lnTo>
                  <a:pt x="165" y="6408"/>
                </a:lnTo>
                <a:lnTo>
                  <a:pt x="188" y="6384"/>
                </a:lnTo>
                <a:lnTo>
                  <a:pt x="1801" y="4771"/>
                </a:lnTo>
                <a:lnTo>
                  <a:pt x="1824" y="4748"/>
                </a:lnTo>
                <a:lnTo>
                  <a:pt x="1850" y="4727"/>
                </a:lnTo>
                <a:lnTo>
                  <a:pt x="1876" y="4707"/>
                </a:lnTo>
                <a:lnTo>
                  <a:pt x="1902" y="4689"/>
                </a:lnTo>
                <a:lnTo>
                  <a:pt x="1929" y="4671"/>
                </a:lnTo>
                <a:lnTo>
                  <a:pt x="1957" y="4656"/>
                </a:lnTo>
                <a:lnTo>
                  <a:pt x="1985" y="4642"/>
                </a:lnTo>
                <a:lnTo>
                  <a:pt x="2014" y="4630"/>
                </a:lnTo>
                <a:lnTo>
                  <a:pt x="2043" y="4619"/>
                </a:lnTo>
                <a:lnTo>
                  <a:pt x="2073" y="4609"/>
                </a:lnTo>
                <a:lnTo>
                  <a:pt x="2104" y="4601"/>
                </a:lnTo>
                <a:lnTo>
                  <a:pt x="2134" y="4595"/>
                </a:lnTo>
                <a:lnTo>
                  <a:pt x="2164" y="4590"/>
                </a:lnTo>
                <a:lnTo>
                  <a:pt x="2195" y="4586"/>
                </a:lnTo>
                <a:lnTo>
                  <a:pt x="2227" y="4584"/>
                </a:lnTo>
                <a:lnTo>
                  <a:pt x="2257" y="4583"/>
                </a:lnTo>
                <a:lnTo>
                  <a:pt x="2288" y="4584"/>
                </a:lnTo>
                <a:lnTo>
                  <a:pt x="2319" y="4586"/>
                </a:lnTo>
                <a:lnTo>
                  <a:pt x="2350" y="4590"/>
                </a:lnTo>
                <a:lnTo>
                  <a:pt x="2381" y="4595"/>
                </a:lnTo>
                <a:lnTo>
                  <a:pt x="2411" y="4601"/>
                </a:lnTo>
                <a:lnTo>
                  <a:pt x="2441" y="4609"/>
                </a:lnTo>
                <a:lnTo>
                  <a:pt x="2472" y="4619"/>
                </a:lnTo>
                <a:lnTo>
                  <a:pt x="2501" y="4630"/>
                </a:lnTo>
                <a:lnTo>
                  <a:pt x="2529" y="4642"/>
                </a:lnTo>
                <a:lnTo>
                  <a:pt x="2558" y="4656"/>
                </a:lnTo>
                <a:lnTo>
                  <a:pt x="2586" y="4671"/>
                </a:lnTo>
                <a:lnTo>
                  <a:pt x="2613" y="4689"/>
                </a:lnTo>
                <a:lnTo>
                  <a:pt x="2639" y="4707"/>
                </a:lnTo>
                <a:lnTo>
                  <a:pt x="2665" y="4727"/>
                </a:lnTo>
                <a:lnTo>
                  <a:pt x="2689" y="4748"/>
                </a:lnTo>
                <a:lnTo>
                  <a:pt x="2714" y="4770"/>
                </a:lnTo>
                <a:lnTo>
                  <a:pt x="5332" y="7384"/>
                </a:lnTo>
                <a:lnTo>
                  <a:pt x="5357" y="7406"/>
                </a:lnTo>
                <a:lnTo>
                  <a:pt x="5382" y="7427"/>
                </a:lnTo>
                <a:lnTo>
                  <a:pt x="5407" y="7448"/>
                </a:lnTo>
                <a:lnTo>
                  <a:pt x="5433" y="7466"/>
                </a:lnTo>
                <a:lnTo>
                  <a:pt x="5460" y="7483"/>
                </a:lnTo>
                <a:lnTo>
                  <a:pt x="5489" y="7498"/>
                </a:lnTo>
                <a:lnTo>
                  <a:pt x="5517" y="7512"/>
                </a:lnTo>
                <a:lnTo>
                  <a:pt x="5546" y="7524"/>
                </a:lnTo>
                <a:lnTo>
                  <a:pt x="5575" y="7535"/>
                </a:lnTo>
                <a:lnTo>
                  <a:pt x="5604" y="7545"/>
                </a:lnTo>
                <a:lnTo>
                  <a:pt x="5635" y="7553"/>
                </a:lnTo>
                <a:lnTo>
                  <a:pt x="5665" y="7559"/>
                </a:lnTo>
                <a:lnTo>
                  <a:pt x="5696" y="7565"/>
                </a:lnTo>
                <a:lnTo>
                  <a:pt x="5726" y="7569"/>
                </a:lnTo>
                <a:lnTo>
                  <a:pt x="5758" y="7571"/>
                </a:lnTo>
                <a:lnTo>
                  <a:pt x="5789" y="7572"/>
                </a:lnTo>
                <a:lnTo>
                  <a:pt x="5819" y="7571"/>
                </a:lnTo>
                <a:lnTo>
                  <a:pt x="5850" y="7569"/>
                </a:lnTo>
                <a:lnTo>
                  <a:pt x="5882" y="7565"/>
                </a:lnTo>
                <a:lnTo>
                  <a:pt x="5912" y="7559"/>
                </a:lnTo>
                <a:lnTo>
                  <a:pt x="5942" y="7552"/>
                </a:lnTo>
                <a:lnTo>
                  <a:pt x="5972" y="7544"/>
                </a:lnTo>
                <a:lnTo>
                  <a:pt x="6003" y="7535"/>
                </a:lnTo>
                <a:lnTo>
                  <a:pt x="6032" y="7524"/>
                </a:lnTo>
                <a:lnTo>
                  <a:pt x="6060" y="7512"/>
                </a:lnTo>
                <a:lnTo>
                  <a:pt x="6089" y="7498"/>
                </a:lnTo>
                <a:lnTo>
                  <a:pt x="6117" y="7482"/>
                </a:lnTo>
                <a:lnTo>
                  <a:pt x="6144" y="7465"/>
                </a:lnTo>
                <a:lnTo>
                  <a:pt x="6170" y="7447"/>
                </a:lnTo>
                <a:lnTo>
                  <a:pt x="6196" y="7426"/>
                </a:lnTo>
                <a:lnTo>
                  <a:pt x="6220" y="7405"/>
                </a:lnTo>
                <a:lnTo>
                  <a:pt x="6245" y="7383"/>
                </a:lnTo>
                <a:lnTo>
                  <a:pt x="13421" y="190"/>
                </a:lnTo>
                <a:lnTo>
                  <a:pt x="13445" y="166"/>
                </a:lnTo>
                <a:lnTo>
                  <a:pt x="13470" y="145"/>
                </a:lnTo>
                <a:lnTo>
                  <a:pt x="13495" y="125"/>
                </a:lnTo>
                <a:lnTo>
                  <a:pt x="13521" y="107"/>
                </a:lnTo>
                <a:lnTo>
                  <a:pt x="13549" y="90"/>
                </a:lnTo>
                <a:lnTo>
                  <a:pt x="13577" y="75"/>
                </a:lnTo>
                <a:lnTo>
                  <a:pt x="13605" y="60"/>
                </a:lnTo>
                <a:lnTo>
                  <a:pt x="13634" y="47"/>
                </a:lnTo>
                <a:lnTo>
                  <a:pt x="13663" y="36"/>
                </a:lnTo>
                <a:lnTo>
                  <a:pt x="13693" y="27"/>
                </a:lnTo>
                <a:lnTo>
                  <a:pt x="13723" y="19"/>
                </a:lnTo>
                <a:lnTo>
                  <a:pt x="13753" y="12"/>
                </a:lnTo>
                <a:lnTo>
                  <a:pt x="13784" y="7"/>
                </a:lnTo>
                <a:lnTo>
                  <a:pt x="13815" y="3"/>
                </a:lnTo>
                <a:lnTo>
                  <a:pt x="13846" y="1"/>
                </a:lnTo>
                <a:lnTo>
                  <a:pt x="13877" y="0"/>
                </a:lnTo>
                <a:lnTo>
                  <a:pt x="13908" y="1"/>
                </a:lnTo>
                <a:lnTo>
                  <a:pt x="13939" y="3"/>
                </a:lnTo>
                <a:lnTo>
                  <a:pt x="13970" y="6"/>
                </a:lnTo>
                <a:lnTo>
                  <a:pt x="14000" y="11"/>
                </a:lnTo>
                <a:lnTo>
                  <a:pt x="14031" y="18"/>
                </a:lnTo>
                <a:lnTo>
                  <a:pt x="14062" y="26"/>
                </a:lnTo>
                <a:lnTo>
                  <a:pt x="14091" y="35"/>
                </a:lnTo>
                <a:lnTo>
                  <a:pt x="14120" y="46"/>
                </a:lnTo>
                <a:lnTo>
                  <a:pt x="14149" y="58"/>
                </a:lnTo>
                <a:lnTo>
                  <a:pt x="14178" y="73"/>
                </a:lnTo>
                <a:lnTo>
                  <a:pt x="14206" y="88"/>
                </a:lnTo>
                <a:lnTo>
                  <a:pt x="14233" y="105"/>
                </a:lnTo>
                <a:lnTo>
                  <a:pt x="14259" y="123"/>
                </a:lnTo>
                <a:lnTo>
                  <a:pt x="14285" y="143"/>
                </a:lnTo>
                <a:lnTo>
                  <a:pt x="14310" y="164"/>
                </a:lnTo>
                <a:lnTo>
                  <a:pt x="14334" y="186"/>
                </a:lnTo>
                <a:lnTo>
                  <a:pt x="15938" y="1780"/>
                </a:lnTo>
                <a:lnTo>
                  <a:pt x="15962" y="1804"/>
                </a:lnTo>
                <a:lnTo>
                  <a:pt x="15983" y="1829"/>
                </a:lnTo>
                <a:lnTo>
                  <a:pt x="16003" y="1855"/>
                </a:lnTo>
                <a:lnTo>
                  <a:pt x="16021" y="1881"/>
                </a:lnTo>
                <a:lnTo>
                  <a:pt x="16038" y="1908"/>
                </a:lnTo>
                <a:lnTo>
                  <a:pt x="16053" y="1935"/>
                </a:lnTo>
                <a:lnTo>
                  <a:pt x="16068" y="1964"/>
                </a:lnTo>
                <a:lnTo>
                  <a:pt x="16081" y="1993"/>
                </a:lnTo>
                <a:lnTo>
                  <a:pt x="16092" y="2022"/>
                </a:lnTo>
                <a:lnTo>
                  <a:pt x="16101" y="2051"/>
                </a:lnTo>
                <a:lnTo>
                  <a:pt x="16109" y="2082"/>
                </a:lnTo>
                <a:lnTo>
                  <a:pt x="16116" y="2112"/>
                </a:lnTo>
                <a:lnTo>
                  <a:pt x="16121" y="2143"/>
                </a:lnTo>
                <a:lnTo>
                  <a:pt x="16125" y="2173"/>
                </a:lnTo>
                <a:lnTo>
                  <a:pt x="16127" y="2205"/>
                </a:lnTo>
                <a:lnTo>
                  <a:pt x="16128" y="2236"/>
                </a:lnTo>
                <a:lnTo>
                  <a:pt x="16127" y="2266"/>
                </a:lnTo>
                <a:lnTo>
                  <a:pt x="16125" y="2297"/>
                </a:lnTo>
                <a:lnTo>
                  <a:pt x="16122" y="2328"/>
                </a:lnTo>
                <a:lnTo>
                  <a:pt x="16117" y="2359"/>
                </a:lnTo>
                <a:lnTo>
                  <a:pt x="16110" y="2389"/>
                </a:lnTo>
                <a:lnTo>
                  <a:pt x="16102" y="2419"/>
                </a:lnTo>
                <a:lnTo>
                  <a:pt x="16093" y="2449"/>
                </a:lnTo>
                <a:lnTo>
                  <a:pt x="16082" y="2478"/>
                </a:lnTo>
                <a:lnTo>
                  <a:pt x="16069" y="2507"/>
                </a:lnTo>
                <a:lnTo>
                  <a:pt x="16055" y="2535"/>
                </a:lnTo>
                <a:lnTo>
                  <a:pt x="16039" y="2564"/>
                </a:lnTo>
                <a:lnTo>
                  <a:pt x="16023" y="2591"/>
                </a:lnTo>
                <a:lnTo>
                  <a:pt x="16004" y="2617"/>
                </a:lnTo>
                <a:lnTo>
                  <a:pt x="15985" y="2642"/>
                </a:lnTo>
                <a:lnTo>
                  <a:pt x="15964" y="2667"/>
                </a:lnTo>
                <a:lnTo>
                  <a:pt x="15941" y="2692"/>
                </a:lnTo>
                <a:lnTo>
                  <a:pt x="7238" y="11415"/>
                </a:lnTo>
                <a:lnTo>
                  <a:pt x="7214" y="11439"/>
                </a:lnTo>
                <a:lnTo>
                  <a:pt x="7188" y="11462"/>
                </a:lnTo>
                <a:lnTo>
                  <a:pt x="7162" y="11485"/>
                </a:lnTo>
                <a:lnTo>
                  <a:pt x="7134" y="11507"/>
                </a:lnTo>
                <a:lnTo>
                  <a:pt x="7104" y="11529"/>
                </a:lnTo>
                <a:lnTo>
                  <a:pt x="7074" y="11550"/>
                </a:lnTo>
                <a:lnTo>
                  <a:pt x="7043" y="11572"/>
                </a:lnTo>
                <a:lnTo>
                  <a:pt x="7011" y="11593"/>
                </a:lnTo>
                <a:lnTo>
                  <a:pt x="6977" y="11613"/>
                </a:lnTo>
                <a:lnTo>
                  <a:pt x="6943" y="11632"/>
                </a:lnTo>
                <a:lnTo>
                  <a:pt x="6909" y="11651"/>
                </a:lnTo>
                <a:lnTo>
                  <a:pt x="6874" y="11670"/>
                </a:lnTo>
                <a:lnTo>
                  <a:pt x="6837" y="11688"/>
                </a:lnTo>
                <a:lnTo>
                  <a:pt x="6801" y="11706"/>
                </a:lnTo>
                <a:lnTo>
                  <a:pt x="6765" y="11722"/>
                </a:lnTo>
                <a:lnTo>
                  <a:pt x="6727" y="11738"/>
                </a:lnTo>
                <a:lnTo>
                  <a:pt x="6689" y="11753"/>
                </a:lnTo>
                <a:lnTo>
                  <a:pt x="6652" y="11767"/>
                </a:lnTo>
                <a:lnTo>
                  <a:pt x="6613" y="11781"/>
                </a:lnTo>
                <a:lnTo>
                  <a:pt x="6576" y="11793"/>
                </a:lnTo>
                <a:lnTo>
                  <a:pt x="6538" y="11805"/>
                </a:lnTo>
                <a:lnTo>
                  <a:pt x="6500" y="11817"/>
                </a:lnTo>
                <a:lnTo>
                  <a:pt x="6461" y="11827"/>
                </a:lnTo>
                <a:lnTo>
                  <a:pt x="6424" y="11836"/>
                </a:lnTo>
                <a:lnTo>
                  <a:pt x="6387" y="11844"/>
                </a:lnTo>
                <a:lnTo>
                  <a:pt x="6349" y="11852"/>
                </a:lnTo>
                <a:lnTo>
                  <a:pt x="6313" y="11858"/>
                </a:lnTo>
                <a:lnTo>
                  <a:pt x="6277" y="11863"/>
                </a:lnTo>
                <a:lnTo>
                  <a:pt x="6241" y="11867"/>
                </a:lnTo>
                <a:lnTo>
                  <a:pt x="6205" y="11870"/>
                </a:lnTo>
                <a:lnTo>
                  <a:pt x="6171" y="11871"/>
                </a:lnTo>
                <a:lnTo>
                  <a:pt x="6138" y="11872"/>
                </a:lnTo>
                <a:lnTo>
                  <a:pt x="5386" y="11872"/>
                </a:lnTo>
                <a:lnTo>
                  <a:pt x="5352" y="11871"/>
                </a:lnTo>
                <a:lnTo>
                  <a:pt x="5318" y="11870"/>
                </a:lnTo>
                <a:lnTo>
                  <a:pt x="5283" y="11867"/>
                </a:lnTo>
                <a:lnTo>
                  <a:pt x="5247" y="11863"/>
                </a:lnTo>
                <a:lnTo>
                  <a:pt x="5210" y="11858"/>
                </a:lnTo>
                <a:lnTo>
                  <a:pt x="5174" y="11851"/>
                </a:lnTo>
                <a:lnTo>
                  <a:pt x="5137" y="11844"/>
                </a:lnTo>
                <a:lnTo>
                  <a:pt x="5099" y="11836"/>
                </a:lnTo>
                <a:lnTo>
                  <a:pt x="5062" y="11827"/>
                </a:lnTo>
                <a:lnTo>
                  <a:pt x="5024" y="11817"/>
                </a:lnTo>
                <a:lnTo>
                  <a:pt x="4986" y="11805"/>
                </a:lnTo>
                <a:lnTo>
                  <a:pt x="4948" y="11793"/>
                </a:lnTo>
                <a:lnTo>
                  <a:pt x="4910" y="11780"/>
                </a:lnTo>
                <a:lnTo>
                  <a:pt x="4872" y="11767"/>
                </a:lnTo>
                <a:lnTo>
                  <a:pt x="4834" y="11753"/>
                </a:lnTo>
                <a:lnTo>
                  <a:pt x="4796" y="11738"/>
                </a:lnTo>
                <a:lnTo>
                  <a:pt x="4760" y="11722"/>
                </a:lnTo>
                <a:lnTo>
                  <a:pt x="4722" y="11705"/>
                </a:lnTo>
                <a:lnTo>
                  <a:pt x="4686" y="11688"/>
                </a:lnTo>
                <a:lnTo>
                  <a:pt x="4650" y="11669"/>
                </a:lnTo>
                <a:lnTo>
                  <a:pt x="4615" y="11651"/>
                </a:lnTo>
                <a:lnTo>
                  <a:pt x="4580" y="11632"/>
                </a:lnTo>
                <a:lnTo>
                  <a:pt x="4546" y="11612"/>
                </a:lnTo>
                <a:lnTo>
                  <a:pt x="4513" y="11592"/>
                </a:lnTo>
                <a:lnTo>
                  <a:pt x="4481" y="11572"/>
                </a:lnTo>
                <a:lnTo>
                  <a:pt x="4449" y="11550"/>
                </a:lnTo>
                <a:lnTo>
                  <a:pt x="4419" y="11528"/>
                </a:lnTo>
                <a:lnTo>
                  <a:pt x="4390" y="11506"/>
                </a:lnTo>
                <a:lnTo>
                  <a:pt x="4363" y="11484"/>
                </a:lnTo>
                <a:lnTo>
                  <a:pt x="4335" y="11462"/>
                </a:lnTo>
                <a:lnTo>
                  <a:pt x="4310" y="11439"/>
                </a:lnTo>
                <a:lnTo>
                  <a:pt x="4286" y="11414"/>
                </a:lnTo>
                <a:lnTo>
                  <a:pt x="187" y="7297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2" name="Rounded Rectangle 81"/>
          <p:cNvSpPr/>
          <p:nvPr/>
        </p:nvSpPr>
        <p:spPr>
          <a:xfrm>
            <a:off x="5042832" y="3242084"/>
            <a:ext cx="360040" cy="360000"/>
          </a:xfrm>
          <a:prstGeom prst="round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3" name="Freeform 229"/>
          <p:cNvSpPr>
            <a:spLocks/>
          </p:cNvSpPr>
          <p:nvPr/>
        </p:nvSpPr>
        <p:spPr bwMode="auto">
          <a:xfrm>
            <a:off x="5114840" y="3186921"/>
            <a:ext cx="537280" cy="369984"/>
          </a:xfrm>
          <a:custGeom>
            <a:avLst/>
            <a:gdLst>
              <a:gd name="T0" fmla="*/ 124 w 16128"/>
              <a:gd name="T1" fmla="*/ 7223 h 11872"/>
              <a:gd name="T2" fmla="*/ 59 w 16128"/>
              <a:gd name="T3" fmla="*/ 7113 h 11872"/>
              <a:gd name="T4" fmla="*/ 18 w 16128"/>
              <a:gd name="T5" fmla="*/ 6994 h 11872"/>
              <a:gd name="T6" fmla="*/ 1 w 16128"/>
              <a:gd name="T7" fmla="*/ 6871 h 11872"/>
              <a:gd name="T8" fmla="*/ 7 w 16128"/>
              <a:gd name="T9" fmla="*/ 6747 h 11872"/>
              <a:gd name="T10" fmla="*/ 36 w 16128"/>
              <a:gd name="T11" fmla="*/ 6626 h 11872"/>
              <a:gd name="T12" fmla="*/ 90 w 16128"/>
              <a:gd name="T13" fmla="*/ 6512 h 11872"/>
              <a:gd name="T14" fmla="*/ 165 w 16128"/>
              <a:gd name="T15" fmla="*/ 6408 h 11872"/>
              <a:gd name="T16" fmla="*/ 1850 w 16128"/>
              <a:gd name="T17" fmla="*/ 4727 h 11872"/>
              <a:gd name="T18" fmla="*/ 1957 w 16128"/>
              <a:gd name="T19" fmla="*/ 4656 h 11872"/>
              <a:gd name="T20" fmla="*/ 2073 w 16128"/>
              <a:gd name="T21" fmla="*/ 4609 h 11872"/>
              <a:gd name="T22" fmla="*/ 2195 w 16128"/>
              <a:gd name="T23" fmla="*/ 4586 h 11872"/>
              <a:gd name="T24" fmla="*/ 2319 w 16128"/>
              <a:gd name="T25" fmla="*/ 4586 h 11872"/>
              <a:gd name="T26" fmla="*/ 2441 w 16128"/>
              <a:gd name="T27" fmla="*/ 4609 h 11872"/>
              <a:gd name="T28" fmla="*/ 2558 w 16128"/>
              <a:gd name="T29" fmla="*/ 4656 h 11872"/>
              <a:gd name="T30" fmla="*/ 2665 w 16128"/>
              <a:gd name="T31" fmla="*/ 4727 h 11872"/>
              <a:gd name="T32" fmla="*/ 5357 w 16128"/>
              <a:gd name="T33" fmla="*/ 7406 h 11872"/>
              <a:gd name="T34" fmla="*/ 5460 w 16128"/>
              <a:gd name="T35" fmla="*/ 7483 h 11872"/>
              <a:gd name="T36" fmla="*/ 5575 w 16128"/>
              <a:gd name="T37" fmla="*/ 7535 h 11872"/>
              <a:gd name="T38" fmla="*/ 5696 w 16128"/>
              <a:gd name="T39" fmla="*/ 7565 h 11872"/>
              <a:gd name="T40" fmla="*/ 5819 w 16128"/>
              <a:gd name="T41" fmla="*/ 7571 h 11872"/>
              <a:gd name="T42" fmla="*/ 5942 w 16128"/>
              <a:gd name="T43" fmla="*/ 7552 h 11872"/>
              <a:gd name="T44" fmla="*/ 6060 w 16128"/>
              <a:gd name="T45" fmla="*/ 7512 h 11872"/>
              <a:gd name="T46" fmla="*/ 6170 w 16128"/>
              <a:gd name="T47" fmla="*/ 7447 h 11872"/>
              <a:gd name="T48" fmla="*/ 13421 w 16128"/>
              <a:gd name="T49" fmla="*/ 190 h 11872"/>
              <a:gd name="T50" fmla="*/ 13521 w 16128"/>
              <a:gd name="T51" fmla="*/ 107 h 11872"/>
              <a:gd name="T52" fmla="*/ 13634 w 16128"/>
              <a:gd name="T53" fmla="*/ 47 h 11872"/>
              <a:gd name="T54" fmla="*/ 13753 w 16128"/>
              <a:gd name="T55" fmla="*/ 12 h 11872"/>
              <a:gd name="T56" fmla="*/ 13877 w 16128"/>
              <a:gd name="T57" fmla="*/ 0 h 11872"/>
              <a:gd name="T58" fmla="*/ 14000 w 16128"/>
              <a:gd name="T59" fmla="*/ 11 h 11872"/>
              <a:gd name="T60" fmla="*/ 14120 w 16128"/>
              <a:gd name="T61" fmla="*/ 46 h 11872"/>
              <a:gd name="T62" fmla="*/ 14233 w 16128"/>
              <a:gd name="T63" fmla="*/ 105 h 11872"/>
              <a:gd name="T64" fmla="*/ 14334 w 16128"/>
              <a:gd name="T65" fmla="*/ 186 h 11872"/>
              <a:gd name="T66" fmla="*/ 16003 w 16128"/>
              <a:gd name="T67" fmla="*/ 1855 h 11872"/>
              <a:gd name="T68" fmla="*/ 16068 w 16128"/>
              <a:gd name="T69" fmla="*/ 1964 h 11872"/>
              <a:gd name="T70" fmla="*/ 16109 w 16128"/>
              <a:gd name="T71" fmla="*/ 2082 h 11872"/>
              <a:gd name="T72" fmla="*/ 16127 w 16128"/>
              <a:gd name="T73" fmla="*/ 2205 h 11872"/>
              <a:gd name="T74" fmla="*/ 16122 w 16128"/>
              <a:gd name="T75" fmla="*/ 2328 h 11872"/>
              <a:gd name="T76" fmla="*/ 16093 w 16128"/>
              <a:gd name="T77" fmla="*/ 2449 h 11872"/>
              <a:gd name="T78" fmla="*/ 16039 w 16128"/>
              <a:gd name="T79" fmla="*/ 2564 h 11872"/>
              <a:gd name="T80" fmla="*/ 15964 w 16128"/>
              <a:gd name="T81" fmla="*/ 2667 h 11872"/>
              <a:gd name="T82" fmla="*/ 7188 w 16128"/>
              <a:gd name="T83" fmla="*/ 11462 h 11872"/>
              <a:gd name="T84" fmla="*/ 7074 w 16128"/>
              <a:gd name="T85" fmla="*/ 11550 h 11872"/>
              <a:gd name="T86" fmla="*/ 6943 w 16128"/>
              <a:gd name="T87" fmla="*/ 11632 h 11872"/>
              <a:gd name="T88" fmla="*/ 6801 w 16128"/>
              <a:gd name="T89" fmla="*/ 11706 h 11872"/>
              <a:gd name="T90" fmla="*/ 6652 w 16128"/>
              <a:gd name="T91" fmla="*/ 11767 h 11872"/>
              <a:gd name="T92" fmla="*/ 6500 w 16128"/>
              <a:gd name="T93" fmla="*/ 11817 h 11872"/>
              <a:gd name="T94" fmla="*/ 6349 w 16128"/>
              <a:gd name="T95" fmla="*/ 11852 h 11872"/>
              <a:gd name="T96" fmla="*/ 6205 w 16128"/>
              <a:gd name="T97" fmla="*/ 11870 h 11872"/>
              <a:gd name="T98" fmla="*/ 5352 w 16128"/>
              <a:gd name="T99" fmla="*/ 11871 h 11872"/>
              <a:gd name="T100" fmla="*/ 5210 w 16128"/>
              <a:gd name="T101" fmla="*/ 11858 h 11872"/>
              <a:gd name="T102" fmla="*/ 5062 w 16128"/>
              <a:gd name="T103" fmla="*/ 11827 h 11872"/>
              <a:gd name="T104" fmla="*/ 4910 w 16128"/>
              <a:gd name="T105" fmla="*/ 11780 h 11872"/>
              <a:gd name="T106" fmla="*/ 4760 w 16128"/>
              <a:gd name="T107" fmla="*/ 11722 h 11872"/>
              <a:gd name="T108" fmla="*/ 4615 w 16128"/>
              <a:gd name="T109" fmla="*/ 11651 h 11872"/>
              <a:gd name="T110" fmla="*/ 4481 w 16128"/>
              <a:gd name="T111" fmla="*/ 11572 h 11872"/>
              <a:gd name="T112" fmla="*/ 4363 w 16128"/>
              <a:gd name="T113" fmla="*/ 11484 h 11872"/>
              <a:gd name="T114" fmla="*/ 187 w 16128"/>
              <a:gd name="T115" fmla="*/ 7297 h 11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128" h="11872">
                <a:moveTo>
                  <a:pt x="187" y="7297"/>
                </a:moveTo>
                <a:lnTo>
                  <a:pt x="164" y="7273"/>
                </a:lnTo>
                <a:lnTo>
                  <a:pt x="143" y="7248"/>
                </a:lnTo>
                <a:lnTo>
                  <a:pt x="124" y="7223"/>
                </a:lnTo>
                <a:lnTo>
                  <a:pt x="106" y="7196"/>
                </a:lnTo>
                <a:lnTo>
                  <a:pt x="89" y="7168"/>
                </a:lnTo>
                <a:lnTo>
                  <a:pt x="74" y="7141"/>
                </a:lnTo>
                <a:lnTo>
                  <a:pt x="59" y="7113"/>
                </a:lnTo>
                <a:lnTo>
                  <a:pt x="46" y="7084"/>
                </a:lnTo>
                <a:lnTo>
                  <a:pt x="35" y="7054"/>
                </a:lnTo>
                <a:lnTo>
                  <a:pt x="26" y="7024"/>
                </a:lnTo>
                <a:lnTo>
                  <a:pt x="18" y="6994"/>
                </a:lnTo>
                <a:lnTo>
                  <a:pt x="12" y="6964"/>
                </a:lnTo>
                <a:lnTo>
                  <a:pt x="6" y="6933"/>
                </a:lnTo>
                <a:lnTo>
                  <a:pt x="3" y="6902"/>
                </a:lnTo>
                <a:lnTo>
                  <a:pt x="1" y="6871"/>
                </a:lnTo>
                <a:lnTo>
                  <a:pt x="0" y="6841"/>
                </a:lnTo>
                <a:lnTo>
                  <a:pt x="1" y="6809"/>
                </a:lnTo>
                <a:lnTo>
                  <a:pt x="3" y="6778"/>
                </a:lnTo>
                <a:lnTo>
                  <a:pt x="7" y="6747"/>
                </a:lnTo>
                <a:lnTo>
                  <a:pt x="12" y="6717"/>
                </a:lnTo>
                <a:lnTo>
                  <a:pt x="18" y="6687"/>
                </a:lnTo>
                <a:lnTo>
                  <a:pt x="26" y="6656"/>
                </a:lnTo>
                <a:lnTo>
                  <a:pt x="36" y="6626"/>
                </a:lnTo>
                <a:lnTo>
                  <a:pt x="47" y="6597"/>
                </a:lnTo>
                <a:lnTo>
                  <a:pt x="59" y="6569"/>
                </a:lnTo>
                <a:lnTo>
                  <a:pt x="74" y="6539"/>
                </a:lnTo>
                <a:lnTo>
                  <a:pt x="90" y="6512"/>
                </a:lnTo>
                <a:lnTo>
                  <a:pt x="106" y="6485"/>
                </a:lnTo>
                <a:lnTo>
                  <a:pt x="125" y="6459"/>
                </a:lnTo>
                <a:lnTo>
                  <a:pt x="144" y="6432"/>
                </a:lnTo>
                <a:lnTo>
                  <a:pt x="165" y="6408"/>
                </a:lnTo>
                <a:lnTo>
                  <a:pt x="188" y="6384"/>
                </a:lnTo>
                <a:lnTo>
                  <a:pt x="1801" y="4771"/>
                </a:lnTo>
                <a:lnTo>
                  <a:pt x="1824" y="4748"/>
                </a:lnTo>
                <a:lnTo>
                  <a:pt x="1850" y="4727"/>
                </a:lnTo>
                <a:lnTo>
                  <a:pt x="1876" y="4707"/>
                </a:lnTo>
                <a:lnTo>
                  <a:pt x="1902" y="4689"/>
                </a:lnTo>
                <a:lnTo>
                  <a:pt x="1929" y="4671"/>
                </a:lnTo>
                <a:lnTo>
                  <a:pt x="1957" y="4656"/>
                </a:lnTo>
                <a:lnTo>
                  <a:pt x="1985" y="4642"/>
                </a:lnTo>
                <a:lnTo>
                  <a:pt x="2014" y="4630"/>
                </a:lnTo>
                <a:lnTo>
                  <a:pt x="2043" y="4619"/>
                </a:lnTo>
                <a:lnTo>
                  <a:pt x="2073" y="4609"/>
                </a:lnTo>
                <a:lnTo>
                  <a:pt x="2104" y="4601"/>
                </a:lnTo>
                <a:lnTo>
                  <a:pt x="2134" y="4595"/>
                </a:lnTo>
                <a:lnTo>
                  <a:pt x="2164" y="4590"/>
                </a:lnTo>
                <a:lnTo>
                  <a:pt x="2195" y="4586"/>
                </a:lnTo>
                <a:lnTo>
                  <a:pt x="2227" y="4584"/>
                </a:lnTo>
                <a:lnTo>
                  <a:pt x="2257" y="4583"/>
                </a:lnTo>
                <a:lnTo>
                  <a:pt x="2288" y="4584"/>
                </a:lnTo>
                <a:lnTo>
                  <a:pt x="2319" y="4586"/>
                </a:lnTo>
                <a:lnTo>
                  <a:pt x="2350" y="4590"/>
                </a:lnTo>
                <a:lnTo>
                  <a:pt x="2381" y="4595"/>
                </a:lnTo>
                <a:lnTo>
                  <a:pt x="2411" y="4601"/>
                </a:lnTo>
                <a:lnTo>
                  <a:pt x="2441" y="4609"/>
                </a:lnTo>
                <a:lnTo>
                  <a:pt x="2472" y="4619"/>
                </a:lnTo>
                <a:lnTo>
                  <a:pt x="2501" y="4630"/>
                </a:lnTo>
                <a:lnTo>
                  <a:pt x="2529" y="4642"/>
                </a:lnTo>
                <a:lnTo>
                  <a:pt x="2558" y="4656"/>
                </a:lnTo>
                <a:lnTo>
                  <a:pt x="2586" y="4671"/>
                </a:lnTo>
                <a:lnTo>
                  <a:pt x="2613" y="4689"/>
                </a:lnTo>
                <a:lnTo>
                  <a:pt x="2639" y="4707"/>
                </a:lnTo>
                <a:lnTo>
                  <a:pt x="2665" y="4727"/>
                </a:lnTo>
                <a:lnTo>
                  <a:pt x="2689" y="4748"/>
                </a:lnTo>
                <a:lnTo>
                  <a:pt x="2714" y="4770"/>
                </a:lnTo>
                <a:lnTo>
                  <a:pt x="5332" y="7384"/>
                </a:lnTo>
                <a:lnTo>
                  <a:pt x="5357" y="7406"/>
                </a:lnTo>
                <a:lnTo>
                  <a:pt x="5382" y="7427"/>
                </a:lnTo>
                <a:lnTo>
                  <a:pt x="5407" y="7448"/>
                </a:lnTo>
                <a:lnTo>
                  <a:pt x="5433" y="7466"/>
                </a:lnTo>
                <a:lnTo>
                  <a:pt x="5460" y="7483"/>
                </a:lnTo>
                <a:lnTo>
                  <a:pt x="5489" y="7498"/>
                </a:lnTo>
                <a:lnTo>
                  <a:pt x="5517" y="7512"/>
                </a:lnTo>
                <a:lnTo>
                  <a:pt x="5546" y="7524"/>
                </a:lnTo>
                <a:lnTo>
                  <a:pt x="5575" y="7535"/>
                </a:lnTo>
                <a:lnTo>
                  <a:pt x="5604" y="7545"/>
                </a:lnTo>
                <a:lnTo>
                  <a:pt x="5635" y="7553"/>
                </a:lnTo>
                <a:lnTo>
                  <a:pt x="5665" y="7559"/>
                </a:lnTo>
                <a:lnTo>
                  <a:pt x="5696" y="7565"/>
                </a:lnTo>
                <a:lnTo>
                  <a:pt x="5726" y="7569"/>
                </a:lnTo>
                <a:lnTo>
                  <a:pt x="5758" y="7571"/>
                </a:lnTo>
                <a:lnTo>
                  <a:pt x="5789" y="7572"/>
                </a:lnTo>
                <a:lnTo>
                  <a:pt x="5819" y="7571"/>
                </a:lnTo>
                <a:lnTo>
                  <a:pt x="5850" y="7569"/>
                </a:lnTo>
                <a:lnTo>
                  <a:pt x="5882" y="7565"/>
                </a:lnTo>
                <a:lnTo>
                  <a:pt x="5912" y="7559"/>
                </a:lnTo>
                <a:lnTo>
                  <a:pt x="5942" y="7552"/>
                </a:lnTo>
                <a:lnTo>
                  <a:pt x="5972" y="7544"/>
                </a:lnTo>
                <a:lnTo>
                  <a:pt x="6003" y="7535"/>
                </a:lnTo>
                <a:lnTo>
                  <a:pt x="6032" y="7524"/>
                </a:lnTo>
                <a:lnTo>
                  <a:pt x="6060" y="7512"/>
                </a:lnTo>
                <a:lnTo>
                  <a:pt x="6089" y="7498"/>
                </a:lnTo>
                <a:lnTo>
                  <a:pt x="6117" y="7482"/>
                </a:lnTo>
                <a:lnTo>
                  <a:pt x="6144" y="7465"/>
                </a:lnTo>
                <a:lnTo>
                  <a:pt x="6170" y="7447"/>
                </a:lnTo>
                <a:lnTo>
                  <a:pt x="6196" y="7426"/>
                </a:lnTo>
                <a:lnTo>
                  <a:pt x="6220" y="7405"/>
                </a:lnTo>
                <a:lnTo>
                  <a:pt x="6245" y="7383"/>
                </a:lnTo>
                <a:lnTo>
                  <a:pt x="13421" y="190"/>
                </a:lnTo>
                <a:lnTo>
                  <a:pt x="13445" y="166"/>
                </a:lnTo>
                <a:lnTo>
                  <a:pt x="13470" y="145"/>
                </a:lnTo>
                <a:lnTo>
                  <a:pt x="13495" y="125"/>
                </a:lnTo>
                <a:lnTo>
                  <a:pt x="13521" y="107"/>
                </a:lnTo>
                <a:lnTo>
                  <a:pt x="13549" y="90"/>
                </a:lnTo>
                <a:lnTo>
                  <a:pt x="13577" y="75"/>
                </a:lnTo>
                <a:lnTo>
                  <a:pt x="13605" y="60"/>
                </a:lnTo>
                <a:lnTo>
                  <a:pt x="13634" y="47"/>
                </a:lnTo>
                <a:lnTo>
                  <a:pt x="13663" y="36"/>
                </a:lnTo>
                <a:lnTo>
                  <a:pt x="13693" y="27"/>
                </a:lnTo>
                <a:lnTo>
                  <a:pt x="13723" y="19"/>
                </a:lnTo>
                <a:lnTo>
                  <a:pt x="13753" y="12"/>
                </a:lnTo>
                <a:lnTo>
                  <a:pt x="13784" y="7"/>
                </a:lnTo>
                <a:lnTo>
                  <a:pt x="13815" y="3"/>
                </a:lnTo>
                <a:lnTo>
                  <a:pt x="13846" y="1"/>
                </a:lnTo>
                <a:lnTo>
                  <a:pt x="13877" y="0"/>
                </a:lnTo>
                <a:lnTo>
                  <a:pt x="13908" y="1"/>
                </a:lnTo>
                <a:lnTo>
                  <a:pt x="13939" y="3"/>
                </a:lnTo>
                <a:lnTo>
                  <a:pt x="13970" y="6"/>
                </a:lnTo>
                <a:lnTo>
                  <a:pt x="14000" y="11"/>
                </a:lnTo>
                <a:lnTo>
                  <a:pt x="14031" y="18"/>
                </a:lnTo>
                <a:lnTo>
                  <a:pt x="14062" y="26"/>
                </a:lnTo>
                <a:lnTo>
                  <a:pt x="14091" y="35"/>
                </a:lnTo>
                <a:lnTo>
                  <a:pt x="14120" y="46"/>
                </a:lnTo>
                <a:lnTo>
                  <a:pt x="14149" y="58"/>
                </a:lnTo>
                <a:lnTo>
                  <a:pt x="14178" y="73"/>
                </a:lnTo>
                <a:lnTo>
                  <a:pt x="14206" y="88"/>
                </a:lnTo>
                <a:lnTo>
                  <a:pt x="14233" y="105"/>
                </a:lnTo>
                <a:lnTo>
                  <a:pt x="14259" y="123"/>
                </a:lnTo>
                <a:lnTo>
                  <a:pt x="14285" y="143"/>
                </a:lnTo>
                <a:lnTo>
                  <a:pt x="14310" y="164"/>
                </a:lnTo>
                <a:lnTo>
                  <a:pt x="14334" y="186"/>
                </a:lnTo>
                <a:lnTo>
                  <a:pt x="15938" y="1780"/>
                </a:lnTo>
                <a:lnTo>
                  <a:pt x="15962" y="1804"/>
                </a:lnTo>
                <a:lnTo>
                  <a:pt x="15983" y="1829"/>
                </a:lnTo>
                <a:lnTo>
                  <a:pt x="16003" y="1855"/>
                </a:lnTo>
                <a:lnTo>
                  <a:pt x="16021" y="1881"/>
                </a:lnTo>
                <a:lnTo>
                  <a:pt x="16038" y="1908"/>
                </a:lnTo>
                <a:lnTo>
                  <a:pt x="16053" y="1935"/>
                </a:lnTo>
                <a:lnTo>
                  <a:pt x="16068" y="1964"/>
                </a:lnTo>
                <a:lnTo>
                  <a:pt x="16081" y="1993"/>
                </a:lnTo>
                <a:lnTo>
                  <a:pt x="16092" y="2022"/>
                </a:lnTo>
                <a:lnTo>
                  <a:pt x="16101" y="2051"/>
                </a:lnTo>
                <a:lnTo>
                  <a:pt x="16109" y="2082"/>
                </a:lnTo>
                <a:lnTo>
                  <a:pt x="16116" y="2112"/>
                </a:lnTo>
                <a:lnTo>
                  <a:pt x="16121" y="2143"/>
                </a:lnTo>
                <a:lnTo>
                  <a:pt x="16125" y="2173"/>
                </a:lnTo>
                <a:lnTo>
                  <a:pt x="16127" y="2205"/>
                </a:lnTo>
                <a:lnTo>
                  <a:pt x="16128" y="2236"/>
                </a:lnTo>
                <a:lnTo>
                  <a:pt x="16127" y="2266"/>
                </a:lnTo>
                <a:lnTo>
                  <a:pt x="16125" y="2297"/>
                </a:lnTo>
                <a:lnTo>
                  <a:pt x="16122" y="2328"/>
                </a:lnTo>
                <a:lnTo>
                  <a:pt x="16117" y="2359"/>
                </a:lnTo>
                <a:lnTo>
                  <a:pt x="16110" y="2389"/>
                </a:lnTo>
                <a:lnTo>
                  <a:pt x="16102" y="2419"/>
                </a:lnTo>
                <a:lnTo>
                  <a:pt x="16093" y="2449"/>
                </a:lnTo>
                <a:lnTo>
                  <a:pt x="16082" y="2478"/>
                </a:lnTo>
                <a:lnTo>
                  <a:pt x="16069" y="2507"/>
                </a:lnTo>
                <a:lnTo>
                  <a:pt x="16055" y="2535"/>
                </a:lnTo>
                <a:lnTo>
                  <a:pt x="16039" y="2564"/>
                </a:lnTo>
                <a:lnTo>
                  <a:pt x="16023" y="2591"/>
                </a:lnTo>
                <a:lnTo>
                  <a:pt x="16004" y="2617"/>
                </a:lnTo>
                <a:lnTo>
                  <a:pt x="15985" y="2642"/>
                </a:lnTo>
                <a:lnTo>
                  <a:pt x="15964" y="2667"/>
                </a:lnTo>
                <a:lnTo>
                  <a:pt x="15941" y="2692"/>
                </a:lnTo>
                <a:lnTo>
                  <a:pt x="7238" y="11415"/>
                </a:lnTo>
                <a:lnTo>
                  <a:pt x="7214" y="11439"/>
                </a:lnTo>
                <a:lnTo>
                  <a:pt x="7188" y="11462"/>
                </a:lnTo>
                <a:lnTo>
                  <a:pt x="7162" y="11485"/>
                </a:lnTo>
                <a:lnTo>
                  <a:pt x="7134" y="11507"/>
                </a:lnTo>
                <a:lnTo>
                  <a:pt x="7104" y="11529"/>
                </a:lnTo>
                <a:lnTo>
                  <a:pt x="7074" y="11550"/>
                </a:lnTo>
                <a:lnTo>
                  <a:pt x="7043" y="11572"/>
                </a:lnTo>
                <a:lnTo>
                  <a:pt x="7011" y="11593"/>
                </a:lnTo>
                <a:lnTo>
                  <a:pt x="6977" y="11613"/>
                </a:lnTo>
                <a:lnTo>
                  <a:pt x="6943" y="11632"/>
                </a:lnTo>
                <a:lnTo>
                  <a:pt x="6909" y="11651"/>
                </a:lnTo>
                <a:lnTo>
                  <a:pt x="6874" y="11670"/>
                </a:lnTo>
                <a:lnTo>
                  <a:pt x="6837" y="11688"/>
                </a:lnTo>
                <a:lnTo>
                  <a:pt x="6801" y="11706"/>
                </a:lnTo>
                <a:lnTo>
                  <a:pt x="6765" y="11722"/>
                </a:lnTo>
                <a:lnTo>
                  <a:pt x="6727" y="11738"/>
                </a:lnTo>
                <a:lnTo>
                  <a:pt x="6689" y="11753"/>
                </a:lnTo>
                <a:lnTo>
                  <a:pt x="6652" y="11767"/>
                </a:lnTo>
                <a:lnTo>
                  <a:pt x="6613" y="11781"/>
                </a:lnTo>
                <a:lnTo>
                  <a:pt x="6576" y="11793"/>
                </a:lnTo>
                <a:lnTo>
                  <a:pt x="6538" y="11805"/>
                </a:lnTo>
                <a:lnTo>
                  <a:pt x="6500" y="11817"/>
                </a:lnTo>
                <a:lnTo>
                  <a:pt x="6461" y="11827"/>
                </a:lnTo>
                <a:lnTo>
                  <a:pt x="6424" y="11836"/>
                </a:lnTo>
                <a:lnTo>
                  <a:pt x="6387" y="11844"/>
                </a:lnTo>
                <a:lnTo>
                  <a:pt x="6349" y="11852"/>
                </a:lnTo>
                <a:lnTo>
                  <a:pt x="6313" y="11858"/>
                </a:lnTo>
                <a:lnTo>
                  <a:pt x="6277" y="11863"/>
                </a:lnTo>
                <a:lnTo>
                  <a:pt x="6241" y="11867"/>
                </a:lnTo>
                <a:lnTo>
                  <a:pt x="6205" y="11870"/>
                </a:lnTo>
                <a:lnTo>
                  <a:pt x="6171" y="11871"/>
                </a:lnTo>
                <a:lnTo>
                  <a:pt x="6138" y="11872"/>
                </a:lnTo>
                <a:lnTo>
                  <a:pt x="5386" y="11872"/>
                </a:lnTo>
                <a:lnTo>
                  <a:pt x="5352" y="11871"/>
                </a:lnTo>
                <a:lnTo>
                  <a:pt x="5318" y="11870"/>
                </a:lnTo>
                <a:lnTo>
                  <a:pt x="5283" y="11867"/>
                </a:lnTo>
                <a:lnTo>
                  <a:pt x="5247" y="11863"/>
                </a:lnTo>
                <a:lnTo>
                  <a:pt x="5210" y="11858"/>
                </a:lnTo>
                <a:lnTo>
                  <a:pt x="5174" y="11851"/>
                </a:lnTo>
                <a:lnTo>
                  <a:pt x="5137" y="11844"/>
                </a:lnTo>
                <a:lnTo>
                  <a:pt x="5099" y="11836"/>
                </a:lnTo>
                <a:lnTo>
                  <a:pt x="5062" y="11827"/>
                </a:lnTo>
                <a:lnTo>
                  <a:pt x="5024" y="11817"/>
                </a:lnTo>
                <a:lnTo>
                  <a:pt x="4986" y="11805"/>
                </a:lnTo>
                <a:lnTo>
                  <a:pt x="4948" y="11793"/>
                </a:lnTo>
                <a:lnTo>
                  <a:pt x="4910" y="11780"/>
                </a:lnTo>
                <a:lnTo>
                  <a:pt x="4872" y="11767"/>
                </a:lnTo>
                <a:lnTo>
                  <a:pt x="4834" y="11753"/>
                </a:lnTo>
                <a:lnTo>
                  <a:pt x="4796" y="11738"/>
                </a:lnTo>
                <a:lnTo>
                  <a:pt x="4760" y="11722"/>
                </a:lnTo>
                <a:lnTo>
                  <a:pt x="4722" y="11705"/>
                </a:lnTo>
                <a:lnTo>
                  <a:pt x="4686" y="11688"/>
                </a:lnTo>
                <a:lnTo>
                  <a:pt x="4650" y="11669"/>
                </a:lnTo>
                <a:lnTo>
                  <a:pt x="4615" y="11651"/>
                </a:lnTo>
                <a:lnTo>
                  <a:pt x="4580" y="11632"/>
                </a:lnTo>
                <a:lnTo>
                  <a:pt x="4546" y="11612"/>
                </a:lnTo>
                <a:lnTo>
                  <a:pt x="4513" y="11592"/>
                </a:lnTo>
                <a:lnTo>
                  <a:pt x="4481" y="11572"/>
                </a:lnTo>
                <a:lnTo>
                  <a:pt x="4449" y="11550"/>
                </a:lnTo>
                <a:lnTo>
                  <a:pt x="4419" y="11528"/>
                </a:lnTo>
                <a:lnTo>
                  <a:pt x="4390" y="11506"/>
                </a:lnTo>
                <a:lnTo>
                  <a:pt x="4363" y="11484"/>
                </a:lnTo>
                <a:lnTo>
                  <a:pt x="4335" y="11462"/>
                </a:lnTo>
                <a:lnTo>
                  <a:pt x="4310" y="11439"/>
                </a:lnTo>
                <a:lnTo>
                  <a:pt x="4286" y="11414"/>
                </a:lnTo>
                <a:lnTo>
                  <a:pt x="187" y="7297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611560" y="1059582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IMPORTANT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25"/>
          </p:nvPr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6" b="7896"/>
          <a:stretch>
            <a:fillRect/>
          </a:stretch>
        </p:blipFill>
        <p:spPr>
          <a:xfrm>
            <a:off x="611560" y="1745629"/>
            <a:ext cx="4104456" cy="2626321"/>
          </a:xfrm>
        </p:spPr>
      </p:pic>
    </p:spTree>
    <p:extLst>
      <p:ext uri="{BB962C8B-B14F-4D97-AF65-F5344CB8AC3E}">
        <p14:creationId xmlns:p14="http://schemas.microsoft.com/office/powerpoint/2010/main" val="36839927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build="p"/>
      <p:bldP spid="8" grpId="0" build="p"/>
      <p:bldP spid="7" grpId="0"/>
      <p:bldP spid="68" grpId="0" build="p"/>
      <p:bldP spid="69" grpId="0" build="p"/>
      <p:bldP spid="71" grpId="0" build="p"/>
      <p:bldP spid="72" grpId="0" animBg="1"/>
      <p:bldP spid="79" grpId="0" animBg="1"/>
      <p:bldP spid="81" grpId="0" animBg="1"/>
      <p:bldP spid="82" grpId="0" animBg="1"/>
      <p:bldP spid="83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" t="1756" r="-1276" b="-1756"/>
          <a:stretch/>
        </p:blipFill>
        <p:spPr>
          <a:xfrm>
            <a:off x="4788024" y="627534"/>
            <a:ext cx="4041392" cy="1494190"/>
          </a:xfrm>
        </p:spPr>
      </p:pic>
      <p:sp>
        <p:nvSpPr>
          <p:cNvPr id="6" name="Rectangle 5"/>
          <p:cNvSpPr/>
          <p:nvPr/>
        </p:nvSpPr>
        <p:spPr>
          <a:xfrm>
            <a:off x="501034" y="0"/>
            <a:ext cx="3638918" cy="5143500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/>
          <p:cNvSpPr/>
          <p:nvPr/>
        </p:nvSpPr>
        <p:spPr>
          <a:xfrm>
            <a:off x="0" y="2866328"/>
            <a:ext cx="4499992" cy="1541383"/>
          </a:xfrm>
          <a:prstGeom prst="rect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Title 11"/>
          <p:cNvSpPr txBox="1">
            <a:spLocks/>
          </p:cNvSpPr>
          <p:nvPr/>
        </p:nvSpPr>
        <p:spPr>
          <a:xfrm>
            <a:off x="836257" y="3343804"/>
            <a:ext cx="3015669" cy="5835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Bebas Neue" panose="020B0606020202050201" pitchFamily="34" charset="0"/>
                <a:ea typeface="+mj-ea"/>
                <a:cs typeface="+mj-cs"/>
              </a:defRPr>
            </a:lvl1pPr>
          </a:lstStyle>
          <a:p>
            <a:r>
              <a:rPr lang="id-ID" cap="all" dirty="0" smtClean="0">
                <a:latin typeface="Impact" panose="020B0806030902050204" pitchFamily="34" charset="0"/>
              </a:rPr>
              <a:t>Thank You</a:t>
            </a:r>
            <a:endParaRPr lang="id-ID" cap="all" dirty="0">
              <a:latin typeface="Impact" panose="020B0806030902050204" pitchFamily="34" charset="0"/>
            </a:endParaRPr>
          </a:p>
        </p:txBody>
      </p:sp>
      <p:sp>
        <p:nvSpPr>
          <p:cNvPr id="11" name="Title 7"/>
          <p:cNvSpPr>
            <a:spLocks/>
          </p:cNvSpPr>
          <p:nvPr/>
        </p:nvSpPr>
        <p:spPr bwMode="auto">
          <a:xfrm>
            <a:off x="5867400" y="2566764"/>
            <a:ext cx="3313112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Legal Considerations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/>
            </a:r>
            <a:br>
              <a:rPr lang="en-US" sz="1600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</a:br>
            <a:r>
              <a:rPr lang="en-US" sz="1100" i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3</a:t>
            </a:r>
            <a:r>
              <a:rPr lang="en-US" sz="1100" i="1" baseline="30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rd</a:t>
            </a:r>
            <a:r>
              <a:rPr lang="en-US" sz="1100" i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Party Assisted Reproduction Arrangements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100" i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Involving HIV+ Intended Parents</a:t>
            </a:r>
            <a:endParaRPr lang="en-US" sz="1100" i="1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12" name="Subtitle 8"/>
          <p:cNvSpPr>
            <a:spLocks/>
          </p:cNvSpPr>
          <p:nvPr/>
        </p:nvSpPr>
        <p:spPr bwMode="auto">
          <a:xfrm>
            <a:off x="5867400" y="3313459"/>
            <a:ext cx="331311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spcBef>
                <a:spcPct val="20000"/>
              </a:spcBef>
            </a:pP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October 22, 2014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</p:txBody>
      </p:sp>
      <p:cxnSp>
        <p:nvCxnSpPr>
          <p:cNvPr id="13" name="Straight Connector 5"/>
          <p:cNvCxnSpPr>
            <a:cxnSpLocks noChangeShapeType="1"/>
          </p:cNvCxnSpPr>
          <p:nvPr/>
        </p:nvCxnSpPr>
        <p:spPr bwMode="auto">
          <a:xfrm>
            <a:off x="5589587" y="2631851"/>
            <a:ext cx="0" cy="2028131"/>
          </a:xfrm>
          <a:prstGeom prst="line">
            <a:avLst/>
          </a:prstGeom>
          <a:noFill/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</p:cxnSp>
      <p:sp>
        <p:nvSpPr>
          <p:cNvPr id="15" name="Subtitle 2"/>
          <p:cNvSpPr txBox="1">
            <a:spLocks/>
          </p:cNvSpPr>
          <p:nvPr/>
        </p:nvSpPr>
        <p:spPr bwMode="auto">
          <a:xfrm>
            <a:off x="5867400" y="3648422"/>
            <a:ext cx="3200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en-US" sz="800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Presented by: 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Richard B. Vaughn, Esq.</a:t>
            </a:r>
            <a:endParaRPr lang="en-US" sz="800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800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Location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: ASRM Annual Meeting 2014; Honolulu, HI</a:t>
            </a:r>
            <a:endParaRPr lang="en-US" sz="800" dirty="0">
              <a:solidFill>
                <a:srgbClr val="FF0000"/>
              </a:solidFill>
              <a:cs typeface="Arial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800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Phone: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 323.904.4733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800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E-mail</a:t>
            </a:r>
            <a:r>
              <a:rPr lang="en-US" sz="800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:</a:t>
            </a:r>
            <a:r>
              <a:rPr lang="en-US" sz="8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cs typeface="Arial" charset="0"/>
                <a:hlinkClick r:id="rId4"/>
              </a:rPr>
              <a:t>rich@iflg.net</a:t>
            </a:r>
            <a:endParaRPr lang="en-US" sz="800" dirty="0" smtClean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800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Web: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 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cs typeface="Arial" charset="0"/>
                <a:hlinkClick r:id="rId5"/>
              </a:rPr>
              <a:t>www.iflg.net</a:t>
            </a:r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endParaRPr lang="en-US" sz="800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pPr algn="l" eaLnBrk="1" hangingPunct="1">
              <a:spcBef>
                <a:spcPct val="0"/>
              </a:spcBef>
            </a:pPr>
            <a:endParaRPr lang="en-US" sz="700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altLang="ja-JP" sz="700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  <a:cs typeface="Arial" charset="0"/>
              </a:rPr>
              <a:t>© 2014 </a:t>
            </a:r>
            <a:r>
              <a:rPr lang="en-US" altLang="ja-JP" sz="700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  <a:cs typeface="Arial" charset="0"/>
              </a:rPr>
              <a:t>International Fertility Law Group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ja-JP" sz="700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  <a:cs typeface="Arial" charset="0"/>
              </a:rPr>
              <a:t>Not </a:t>
            </a:r>
            <a:r>
              <a:rPr lang="en-US" altLang="ja-JP" sz="700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  <a:cs typeface="Arial" charset="0"/>
              </a:rPr>
              <a:t>for distribution. Internal use only.</a:t>
            </a:r>
            <a:endParaRPr lang="en-US" sz="700" dirty="0">
              <a:solidFill>
                <a:schemeClr val="accent1">
                  <a:lumMod val="75000"/>
                </a:schemeClr>
              </a:solidFill>
              <a:ea typeface="ＭＳ Ｐゴシック" charset="-128"/>
              <a:cs typeface="Arial" charset="0"/>
            </a:endParaRPr>
          </a:p>
          <a:p>
            <a:pPr algn="l" eaLnBrk="1" hangingPunct="1">
              <a:spcBef>
                <a:spcPct val="0"/>
              </a:spcBef>
            </a:pPr>
            <a:endParaRPr lang="en-US" sz="700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6800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/>
      <p:bldP spid="11" grpId="0"/>
      <p:bldP spid="12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0992" y="2039112"/>
            <a:ext cx="3384376" cy="3054801"/>
          </a:xfrm>
        </p:spPr>
        <p:txBody>
          <a:bodyPr/>
          <a:lstStyle/>
          <a:p>
            <a:r>
              <a:rPr lang="en-US" cap="all" dirty="0" smtClean="0">
                <a:latin typeface="Impact" panose="020B0806030902050204" pitchFamily="34" charset="0"/>
              </a:rPr>
              <a:t>relevant</a:t>
            </a:r>
            <a:r>
              <a:rPr lang="id-ID" cap="all" dirty="0" smtClean="0">
                <a:latin typeface="Impact" panose="020B0806030902050204" pitchFamily="34" charset="0"/>
              </a:rPr>
              <a:t/>
            </a:r>
            <a:br>
              <a:rPr lang="id-ID" cap="all" dirty="0" smtClean="0">
                <a:latin typeface="Impact" panose="020B0806030902050204" pitchFamily="34" charset="0"/>
              </a:rPr>
            </a:br>
            <a:r>
              <a:rPr lang="en-US" cap="all" dirty="0" smtClean="0">
                <a:latin typeface="Impact" panose="020B0806030902050204" pitchFamily="34" charset="0"/>
              </a:rPr>
              <a:t>case</a:t>
            </a:r>
            <a:br>
              <a:rPr lang="en-US" cap="all" dirty="0" smtClean="0">
                <a:latin typeface="Impact" panose="020B0806030902050204" pitchFamily="34" charset="0"/>
              </a:rPr>
            </a:br>
            <a:r>
              <a:rPr lang="en-US" cap="all" dirty="0" smtClean="0">
                <a:latin typeface="Impact" panose="020B0806030902050204" pitchFamily="34" charset="0"/>
              </a:rPr>
              <a:t>&amp; statutory</a:t>
            </a:r>
            <a:r>
              <a:rPr lang="id-ID" cap="all" dirty="0" smtClean="0">
                <a:latin typeface="Impact" panose="020B0806030902050204" pitchFamily="34" charset="0"/>
              </a:rPr>
              <a:t/>
            </a:r>
            <a:br>
              <a:rPr lang="id-ID" cap="all" dirty="0" smtClean="0">
                <a:latin typeface="Impact" panose="020B0806030902050204" pitchFamily="34" charset="0"/>
              </a:rPr>
            </a:br>
            <a:r>
              <a:rPr lang="en-US" cap="all" dirty="0" smtClean="0">
                <a:latin typeface="Impact" panose="020B0806030902050204" pitchFamily="34" charset="0"/>
              </a:rPr>
              <a:t>law</a:t>
            </a:r>
            <a:endParaRPr lang="id-ID" cap="all" dirty="0">
              <a:latin typeface="Impact" panose="020B0806030902050204" pitchFamily="34" charset="0"/>
            </a:endParaRPr>
          </a:p>
        </p:txBody>
      </p:sp>
      <p:sp>
        <p:nvSpPr>
          <p:cNvPr id="22" name="Title 6"/>
          <p:cNvSpPr txBox="1">
            <a:spLocks/>
          </p:cNvSpPr>
          <p:nvPr/>
        </p:nvSpPr>
        <p:spPr>
          <a:xfrm>
            <a:off x="5940152" y="2175508"/>
            <a:ext cx="2808312" cy="1800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d-ID" sz="36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25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7" b="37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660238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25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4" b="7334"/>
          <a:stretch>
            <a:fillRect/>
          </a:stretch>
        </p:blipFill>
        <p:spPr>
          <a:xfrm>
            <a:off x="611560" y="1203601"/>
            <a:ext cx="4104456" cy="2626321"/>
          </a:xfrm>
        </p:spPr>
      </p:pic>
      <p:sp>
        <p:nvSpPr>
          <p:cNvPr id="66" name="Text Placeholder 65"/>
          <p:cNvSpPr>
            <a:spLocks noGrp="1"/>
          </p:cNvSpPr>
          <p:nvPr>
            <p:ph type="body" sz="quarter" idx="27"/>
          </p:nvPr>
        </p:nvSpPr>
        <p:spPr>
          <a:xfrm>
            <a:off x="5652120" y="1711777"/>
            <a:ext cx="2880320" cy="648073"/>
          </a:xfrm>
        </p:spPr>
        <p:txBody>
          <a:bodyPr>
            <a:normAutofit/>
          </a:bodyPr>
          <a:lstStyle/>
          <a:p>
            <a:r>
              <a:rPr lang="en-US" dirty="0" smtClean="0"/>
              <a:t>623 A.2d 3 (Pa. Super. 1993)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67549" y="704088"/>
            <a:ext cx="7200799" cy="216024"/>
          </a:xfrm>
        </p:spPr>
        <p:txBody>
          <a:bodyPr/>
          <a:lstStyle/>
          <a:p>
            <a:r>
              <a:rPr lang="en-US" dirty="0" smtClean="0"/>
              <a:t>and Statutory Law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cap="all" dirty="0" smtClean="0">
                <a:latin typeface="Impact" panose="020B0806030902050204" pitchFamily="34" charset="0"/>
              </a:rPr>
              <a:t>Relevant</a:t>
            </a:r>
            <a:r>
              <a:rPr lang="id-ID" sz="2800" cap="all" dirty="0" smtClean="0">
                <a:latin typeface="Impact" panose="020B0806030902050204" pitchFamily="34" charset="0"/>
              </a:rPr>
              <a:t> </a:t>
            </a:r>
            <a:r>
              <a:rPr lang="en-US" sz="2800" cap="all" dirty="0" smtClean="0">
                <a:solidFill>
                  <a:schemeClr val="accent1"/>
                </a:solidFill>
                <a:latin typeface="Impact" panose="020B0806030902050204" pitchFamily="34" charset="0"/>
              </a:rPr>
              <a:t>case</a:t>
            </a:r>
            <a:endParaRPr lang="id-ID" sz="2800" cap="all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68" name="Text Placeholder 67"/>
          <p:cNvSpPr>
            <a:spLocks noGrp="1"/>
          </p:cNvSpPr>
          <p:nvPr>
            <p:ph type="body" sz="quarter" idx="31"/>
          </p:nvPr>
        </p:nvSpPr>
        <p:spPr>
          <a:xfrm>
            <a:off x="5652120" y="1371156"/>
            <a:ext cx="3168352" cy="219362"/>
          </a:xfrm>
        </p:spPr>
        <p:txBody>
          <a:bodyPr/>
          <a:lstStyle/>
          <a:p>
            <a:r>
              <a:rPr lang="en-US" sz="1300" cap="all" dirty="0" err="1" smtClean="0">
                <a:latin typeface="Impact" panose="020B0806030902050204" pitchFamily="34" charset="0"/>
              </a:rPr>
              <a:t>Lubowitz</a:t>
            </a:r>
            <a:r>
              <a:rPr lang="en-US" sz="1300" cap="all" dirty="0" smtClean="0">
                <a:latin typeface="Impact" panose="020B0806030902050204" pitchFamily="34" charset="0"/>
              </a:rPr>
              <a:t> </a:t>
            </a:r>
            <a:r>
              <a:rPr lang="en-US" sz="1300" cap="all" dirty="0" smtClean="0">
                <a:latin typeface="Impact" panose="020B080603090205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v.</a:t>
            </a:r>
            <a:r>
              <a:rPr lang="en-US" sz="1300" cap="all" dirty="0">
                <a:latin typeface="Impact" panose="020B0806030902050204" pitchFamily="34" charset="0"/>
              </a:rPr>
              <a:t> </a:t>
            </a:r>
            <a:r>
              <a:rPr lang="en-US" sz="1300" cap="all" dirty="0" smtClean="0">
                <a:latin typeface="Impact" panose="020B0806030902050204" pitchFamily="34" charset="0"/>
              </a:rPr>
              <a:t>Albert Einstein Med. Ctr. </a:t>
            </a:r>
            <a:endParaRPr lang="id-ID" sz="1300" cap="all" dirty="0">
              <a:latin typeface="Impact" panose="020B0806030902050204" pitchFamily="34" charset="0"/>
            </a:endParaRPr>
          </a:p>
        </p:txBody>
      </p:sp>
      <p:sp>
        <p:nvSpPr>
          <p:cNvPr id="69" name="Text Placeholder 68"/>
          <p:cNvSpPr>
            <a:spLocks noGrp="1"/>
          </p:cNvSpPr>
          <p:nvPr>
            <p:ph type="body" sz="quarter" idx="32"/>
          </p:nvPr>
        </p:nvSpPr>
        <p:spPr>
          <a:xfrm>
            <a:off x="5652120" y="2965826"/>
            <a:ext cx="2880320" cy="648073"/>
          </a:xfrm>
        </p:spPr>
        <p:txBody>
          <a:bodyPr/>
          <a:lstStyle/>
          <a:p>
            <a:r>
              <a:rPr lang="en-US" dirty="0" smtClean="0"/>
              <a:t>U.S.C</a:t>
            </a:r>
            <a:r>
              <a:rPr lang="en-US" dirty="0"/>
              <a:t>. </a:t>
            </a:r>
            <a:r>
              <a:rPr lang="en-US" dirty="0" smtClean="0"/>
              <a:t>§ 1320d et seq.</a:t>
            </a:r>
            <a:endParaRPr lang="id-ID" dirty="0"/>
          </a:p>
        </p:txBody>
      </p:sp>
      <p:sp>
        <p:nvSpPr>
          <p:cNvPr id="70" name="Text Placeholder 69"/>
          <p:cNvSpPr>
            <a:spLocks noGrp="1"/>
          </p:cNvSpPr>
          <p:nvPr>
            <p:ph type="body" sz="quarter" idx="33"/>
          </p:nvPr>
        </p:nvSpPr>
        <p:spPr>
          <a:xfrm>
            <a:off x="5652120" y="2798852"/>
            <a:ext cx="2880320" cy="144015"/>
          </a:xfrm>
        </p:spPr>
        <p:txBody>
          <a:bodyPr/>
          <a:lstStyle/>
          <a:p>
            <a:r>
              <a:rPr lang="en-US" dirty="0" smtClean="0"/>
              <a:t>Health Insurance Portability &amp; Accountability Act of 1996</a:t>
            </a:r>
            <a:endParaRPr lang="id-ID" dirty="0"/>
          </a:p>
        </p:txBody>
      </p:sp>
      <p:sp>
        <p:nvSpPr>
          <p:cNvPr id="71" name="Text Placeholder 70"/>
          <p:cNvSpPr>
            <a:spLocks noGrp="1"/>
          </p:cNvSpPr>
          <p:nvPr>
            <p:ph type="body" sz="quarter" idx="34"/>
          </p:nvPr>
        </p:nvSpPr>
        <p:spPr>
          <a:xfrm>
            <a:off x="5652120" y="2625205"/>
            <a:ext cx="2880320" cy="219362"/>
          </a:xfrm>
        </p:spPr>
        <p:txBody>
          <a:bodyPr/>
          <a:lstStyle/>
          <a:p>
            <a:r>
              <a:rPr lang="en-US" sz="1300" cap="all" dirty="0" smtClean="0">
                <a:latin typeface="Impact" panose="020B0806030902050204" pitchFamily="34" charset="0"/>
              </a:rPr>
              <a:t>HIPAA, 42</a:t>
            </a:r>
            <a:endParaRPr lang="id-ID" sz="1300" cap="all" dirty="0">
              <a:latin typeface="Impact" panose="020B080603090205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11560" y="3757912"/>
            <a:ext cx="4104456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Rounded Rectangle 78"/>
          <p:cNvSpPr/>
          <p:nvPr/>
        </p:nvSpPr>
        <p:spPr>
          <a:xfrm>
            <a:off x="5042832" y="1355262"/>
            <a:ext cx="360040" cy="360000"/>
          </a:xfrm>
          <a:prstGeom prst="round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1" name="Freeform 229"/>
          <p:cNvSpPr>
            <a:spLocks/>
          </p:cNvSpPr>
          <p:nvPr/>
        </p:nvSpPr>
        <p:spPr bwMode="auto">
          <a:xfrm>
            <a:off x="5114840" y="1300099"/>
            <a:ext cx="537280" cy="369984"/>
          </a:xfrm>
          <a:custGeom>
            <a:avLst/>
            <a:gdLst>
              <a:gd name="T0" fmla="*/ 124 w 16128"/>
              <a:gd name="T1" fmla="*/ 7223 h 11872"/>
              <a:gd name="T2" fmla="*/ 59 w 16128"/>
              <a:gd name="T3" fmla="*/ 7113 h 11872"/>
              <a:gd name="T4" fmla="*/ 18 w 16128"/>
              <a:gd name="T5" fmla="*/ 6994 h 11872"/>
              <a:gd name="T6" fmla="*/ 1 w 16128"/>
              <a:gd name="T7" fmla="*/ 6871 h 11872"/>
              <a:gd name="T8" fmla="*/ 7 w 16128"/>
              <a:gd name="T9" fmla="*/ 6747 h 11872"/>
              <a:gd name="T10" fmla="*/ 36 w 16128"/>
              <a:gd name="T11" fmla="*/ 6626 h 11872"/>
              <a:gd name="T12" fmla="*/ 90 w 16128"/>
              <a:gd name="T13" fmla="*/ 6512 h 11872"/>
              <a:gd name="T14" fmla="*/ 165 w 16128"/>
              <a:gd name="T15" fmla="*/ 6408 h 11872"/>
              <a:gd name="T16" fmla="*/ 1850 w 16128"/>
              <a:gd name="T17" fmla="*/ 4727 h 11872"/>
              <a:gd name="T18" fmla="*/ 1957 w 16128"/>
              <a:gd name="T19" fmla="*/ 4656 h 11872"/>
              <a:gd name="T20" fmla="*/ 2073 w 16128"/>
              <a:gd name="T21" fmla="*/ 4609 h 11872"/>
              <a:gd name="T22" fmla="*/ 2195 w 16128"/>
              <a:gd name="T23" fmla="*/ 4586 h 11872"/>
              <a:gd name="T24" fmla="*/ 2319 w 16128"/>
              <a:gd name="T25" fmla="*/ 4586 h 11872"/>
              <a:gd name="T26" fmla="*/ 2441 w 16128"/>
              <a:gd name="T27" fmla="*/ 4609 h 11872"/>
              <a:gd name="T28" fmla="*/ 2558 w 16128"/>
              <a:gd name="T29" fmla="*/ 4656 h 11872"/>
              <a:gd name="T30" fmla="*/ 2665 w 16128"/>
              <a:gd name="T31" fmla="*/ 4727 h 11872"/>
              <a:gd name="T32" fmla="*/ 5357 w 16128"/>
              <a:gd name="T33" fmla="*/ 7406 h 11872"/>
              <a:gd name="T34" fmla="*/ 5460 w 16128"/>
              <a:gd name="T35" fmla="*/ 7483 h 11872"/>
              <a:gd name="T36" fmla="*/ 5575 w 16128"/>
              <a:gd name="T37" fmla="*/ 7535 h 11872"/>
              <a:gd name="T38" fmla="*/ 5696 w 16128"/>
              <a:gd name="T39" fmla="*/ 7565 h 11872"/>
              <a:gd name="T40" fmla="*/ 5819 w 16128"/>
              <a:gd name="T41" fmla="*/ 7571 h 11872"/>
              <a:gd name="T42" fmla="*/ 5942 w 16128"/>
              <a:gd name="T43" fmla="*/ 7552 h 11872"/>
              <a:gd name="T44" fmla="*/ 6060 w 16128"/>
              <a:gd name="T45" fmla="*/ 7512 h 11872"/>
              <a:gd name="T46" fmla="*/ 6170 w 16128"/>
              <a:gd name="T47" fmla="*/ 7447 h 11872"/>
              <a:gd name="T48" fmla="*/ 13421 w 16128"/>
              <a:gd name="T49" fmla="*/ 190 h 11872"/>
              <a:gd name="T50" fmla="*/ 13521 w 16128"/>
              <a:gd name="T51" fmla="*/ 107 h 11872"/>
              <a:gd name="T52" fmla="*/ 13634 w 16128"/>
              <a:gd name="T53" fmla="*/ 47 h 11872"/>
              <a:gd name="T54" fmla="*/ 13753 w 16128"/>
              <a:gd name="T55" fmla="*/ 12 h 11872"/>
              <a:gd name="T56" fmla="*/ 13877 w 16128"/>
              <a:gd name="T57" fmla="*/ 0 h 11872"/>
              <a:gd name="T58" fmla="*/ 14000 w 16128"/>
              <a:gd name="T59" fmla="*/ 11 h 11872"/>
              <a:gd name="T60" fmla="*/ 14120 w 16128"/>
              <a:gd name="T61" fmla="*/ 46 h 11872"/>
              <a:gd name="T62" fmla="*/ 14233 w 16128"/>
              <a:gd name="T63" fmla="*/ 105 h 11872"/>
              <a:gd name="T64" fmla="*/ 14334 w 16128"/>
              <a:gd name="T65" fmla="*/ 186 h 11872"/>
              <a:gd name="T66" fmla="*/ 16003 w 16128"/>
              <a:gd name="T67" fmla="*/ 1855 h 11872"/>
              <a:gd name="T68" fmla="*/ 16068 w 16128"/>
              <a:gd name="T69" fmla="*/ 1964 h 11872"/>
              <a:gd name="T70" fmla="*/ 16109 w 16128"/>
              <a:gd name="T71" fmla="*/ 2082 h 11872"/>
              <a:gd name="T72" fmla="*/ 16127 w 16128"/>
              <a:gd name="T73" fmla="*/ 2205 h 11872"/>
              <a:gd name="T74" fmla="*/ 16122 w 16128"/>
              <a:gd name="T75" fmla="*/ 2328 h 11872"/>
              <a:gd name="T76" fmla="*/ 16093 w 16128"/>
              <a:gd name="T77" fmla="*/ 2449 h 11872"/>
              <a:gd name="T78" fmla="*/ 16039 w 16128"/>
              <a:gd name="T79" fmla="*/ 2564 h 11872"/>
              <a:gd name="T80" fmla="*/ 15964 w 16128"/>
              <a:gd name="T81" fmla="*/ 2667 h 11872"/>
              <a:gd name="T82" fmla="*/ 7188 w 16128"/>
              <a:gd name="T83" fmla="*/ 11462 h 11872"/>
              <a:gd name="T84" fmla="*/ 7074 w 16128"/>
              <a:gd name="T85" fmla="*/ 11550 h 11872"/>
              <a:gd name="T86" fmla="*/ 6943 w 16128"/>
              <a:gd name="T87" fmla="*/ 11632 h 11872"/>
              <a:gd name="T88" fmla="*/ 6801 w 16128"/>
              <a:gd name="T89" fmla="*/ 11706 h 11872"/>
              <a:gd name="T90" fmla="*/ 6652 w 16128"/>
              <a:gd name="T91" fmla="*/ 11767 h 11872"/>
              <a:gd name="T92" fmla="*/ 6500 w 16128"/>
              <a:gd name="T93" fmla="*/ 11817 h 11872"/>
              <a:gd name="T94" fmla="*/ 6349 w 16128"/>
              <a:gd name="T95" fmla="*/ 11852 h 11872"/>
              <a:gd name="T96" fmla="*/ 6205 w 16128"/>
              <a:gd name="T97" fmla="*/ 11870 h 11872"/>
              <a:gd name="T98" fmla="*/ 5352 w 16128"/>
              <a:gd name="T99" fmla="*/ 11871 h 11872"/>
              <a:gd name="T100" fmla="*/ 5210 w 16128"/>
              <a:gd name="T101" fmla="*/ 11858 h 11872"/>
              <a:gd name="T102" fmla="*/ 5062 w 16128"/>
              <a:gd name="T103" fmla="*/ 11827 h 11872"/>
              <a:gd name="T104" fmla="*/ 4910 w 16128"/>
              <a:gd name="T105" fmla="*/ 11780 h 11872"/>
              <a:gd name="T106" fmla="*/ 4760 w 16128"/>
              <a:gd name="T107" fmla="*/ 11722 h 11872"/>
              <a:gd name="T108" fmla="*/ 4615 w 16128"/>
              <a:gd name="T109" fmla="*/ 11651 h 11872"/>
              <a:gd name="T110" fmla="*/ 4481 w 16128"/>
              <a:gd name="T111" fmla="*/ 11572 h 11872"/>
              <a:gd name="T112" fmla="*/ 4363 w 16128"/>
              <a:gd name="T113" fmla="*/ 11484 h 11872"/>
              <a:gd name="T114" fmla="*/ 187 w 16128"/>
              <a:gd name="T115" fmla="*/ 7297 h 11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128" h="11872">
                <a:moveTo>
                  <a:pt x="187" y="7297"/>
                </a:moveTo>
                <a:lnTo>
                  <a:pt x="164" y="7273"/>
                </a:lnTo>
                <a:lnTo>
                  <a:pt x="143" y="7248"/>
                </a:lnTo>
                <a:lnTo>
                  <a:pt x="124" y="7223"/>
                </a:lnTo>
                <a:lnTo>
                  <a:pt x="106" y="7196"/>
                </a:lnTo>
                <a:lnTo>
                  <a:pt x="89" y="7168"/>
                </a:lnTo>
                <a:lnTo>
                  <a:pt x="74" y="7141"/>
                </a:lnTo>
                <a:lnTo>
                  <a:pt x="59" y="7113"/>
                </a:lnTo>
                <a:lnTo>
                  <a:pt x="46" y="7084"/>
                </a:lnTo>
                <a:lnTo>
                  <a:pt x="35" y="7054"/>
                </a:lnTo>
                <a:lnTo>
                  <a:pt x="26" y="7024"/>
                </a:lnTo>
                <a:lnTo>
                  <a:pt x="18" y="6994"/>
                </a:lnTo>
                <a:lnTo>
                  <a:pt x="12" y="6964"/>
                </a:lnTo>
                <a:lnTo>
                  <a:pt x="6" y="6933"/>
                </a:lnTo>
                <a:lnTo>
                  <a:pt x="3" y="6902"/>
                </a:lnTo>
                <a:lnTo>
                  <a:pt x="1" y="6871"/>
                </a:lnTo>
                <a:lnTo>
                  <a:pt x="0" y="6841"/>
                </a:lnTo>
                <a:lnTo>
                  <a:pt x="1" y="6809"/>
                </a:lnTo>
                <a:lnTo>
                  <a:pt x="3" y="6778"/>
                </a:lnTo>
                <a:lnTo>
                  <a:pt x="7" y="6747"/>
                </a:lnTo>
                <a:lnTo>
                  <a:pt x="12" y="6717"/>
                </a:lnTo>
                <a:lnTo>
                  <a:pt x="18" y="6687"/>
                </a:lnTo>
                <a:lnTo>
                  <a:pt x="26" y="6656"/>
                </a:lnTo>
                <a:lnTo>
                  <a:pt x="36" y="6626"/>
                </a:lnTo>
                <a:lnTo>
                  <a:pt x="47" y="6597"/>
                </a:lnTo>
                <a:lnTo>
                  <a:pt x="59" y="6569"/>
                </a:lnTo>
                <a:lnTo>
                  <a:pt x="74" y="6539"/>
                </a:lnTo>
                <a:lnTo>
                  <a:pt x="90" y="6512"/>
                </a:lnTo>
                <a:lnTo>
                  <a:pt x="106" y="6485"/>
                </a:lnTo>
                <a:lnTo>
                  <a:pt x="125" y="6459"/>
                </a:lnTo>
                <a:lnTo>
                  <a:pt x="144" y="6432"/>
                </a:lnTo>
                <a:lnTo>
                  <a:pt x="165" y="6408"/>
                </a:lnTo>
                <a:lnTo>
                  <a:pt x="188" y="6384"/>
                </a:lnTo>
                <a:lnTo>
                  <a:pt x="1801" y="4771"/>
                </a:lnTo>
                <a:lnTo>
                  <a:pt x="1824" y="4748"/>
                </a:lnTo>
                <a:lnTo>
                  <a:pt x="1850" y="4727"/>
                </a:lnTo>
                <a:lnTo>
                  <a:pt x="1876" y="4707"/>
                </a:lnTo>
                <a:lnTo>
                  <a:pt x="1902" y="4689"/>
                </a:lnTo>
                <a:lnTo>
                  <a:pt x="1929" y="4671"/>
                </a:lnTo>
                <a:lnTo>
                  <a:pt x="1957" y="4656"/>
                </a:lnTo>
                <a:lnTo>
                  <a:pt x="1985" y="4642"/>
                </a:lnTo>
                <a:lnTo>
                  <a:pt x="2014" y="4630"/>
                </a:lnTo>
                <a:lnTo>
                  <a:pt x="2043" y="4619"/>
                </a:lnTo>
                <a:lnTo>
                  <a:pt x="2073" y="4609"/>
                </a:lnTo>
                <a:lnTo>
                  <a:pt x="2104" y="4601"/>
                </a:lnTo>
                <a:lnTo>
                  <a:pt x="2134" y="4595"/>
                </a:lnTo>
                <a:lnTo>
                  <a:pt x="2164" y="4590"/>
                </a:lnTo>
                <a:lnTo>
                  <a:pt x="2195" y="4586"/>
                </a:lnTo>
                <a:lnTo>
                  <a:pt x="2227" y="4584"/>
                </a:lnTo>
                <a:lnTo>
                  <a:pt x="2257" y="4583"/>
                </a:lnTo>
                <a:lnTo>
                  <a:pt x="2288" y="4584"/>
                </a:lnTo>
                <a:lnTo>
                  <a:pt x="2319" y="4586"/>
                </a:lnTo>
                <a:lnTo>
                  <a:pt x="2350" y="4590"/>
                </a:lnTo>
                <a:lnTo>
                  <a:pt x="2381" y="4595"/>
                </a:lnTo>
                <a:lnTo>
                  <a:pt x="2411" y="4601"/>
                </a:lnTo>
                <a:lnTo>
                  <a:pt x="2441" y="4609"/>
                </a:lnTo>
                <a:lnTo>
                  <a:pt x="2472" y="4619"/>
                </a:lnTo>
                <a:lnTo>
                  <a:pt x="2501" y="4630"/>
                </a:lnTo>
                <a:lnTo>
                  <a:pt x="2529" y="4642"/>
                </a:lnTo>
                <a:lnTo>
                  <a:pt x="2558" y="4656"/>
                </a:lnTo>
                <a:lnTo>
                  <a:pt x="2586" y="4671"/>
                </a:lnTo>
                <a:lnTo>
                  <a:pt x="2613" y="4689"/>
                </a:lnTo>
                <a:lnTo>
                  <a:pt x="2639" y="4707"/>
                </a:lnTo>
                <a:lnTo>
                  <a:pt x="2665" y="4727"/>
                </a:lnTo>
                <a:lnTo>
                  <a:pt x="2689" y="4748"/>
                </a:lnTo>
                <a:lnTo>
                  <a:pt x="2714" y="4770"/>
                </a:lnTo>
                <a:lnTo>
                  <a:pt x="5332" y="7384"/>
                </a:lnTo>
                <a:lnTo>
                  <a:pt x="5357" y="7406"/>
                </a:lnTo>
                <a:lnTo>
                  <a:pt x="5382" y="7427"/>
                </a:lnTo>
                <a:lnTo>
                  <a:pt x="5407" y="7448"/>
                </a:lnTo>
                <a:lnTo>
                  <a:pt x="5433" y="7466"/>
                </a:lnTo>
                <a:lnTo>
                  <a:pt x="5460" y="7483"/>
                </a:lnTo>
                <a:lnTo>
                  <a:pt x="5489" y="7498"/>
                </a:lnTo>
                <a:lnTo>
                  <a:pt x="5517" y="7512"/>
                </a:lnTo>
                <a:lnTo>
                  <a:pt x="5546" y="7524"/>
                </a:lnTo>
                <a:lnTo>
                  <a:pt x="5575" y="7535"/>
                </a:lnTo>
                <a:lnTo>
                  <a:pt x="5604" y="7545"/>
                </a:lnTo>
                <a:lnTo>
                  <a:pt x="5635" y="7553"/>
                </a:lnTo>
                <a:lnTo>
                  <a:pt x="5665" y="7559"/>
                </a:lnTo>
                <a:lnTo>
                  <a:pt x="5696" y="7565"/>
                </a:lnTo>
                <a:lnTo>
                  <a:pt x="5726" y="7569"/>
                </a:lnTo>
                <a:lnTo>
                  <a:pt x="5758" y="7571"/>
                </a:lnTo>
                <a:lnTo>
                  <a:pt x="5789" y="7572"/>
                </a:lnTo>
                <a:lnTo>
                  <a:pt x="5819" y="7571"/>
                </a:lnTo>
                <a:lnTo>
                  <a:pt x="5850" y="7569"/>
                </a:lnTo>
                <a:lnTo>
                  <a:pt x="5882" y="7565"/>
                </a:lnTo>
                <a:lnTo>
                  <a:pt x="5912" y="7559"/>
                </a:lnTo>
                <a:lnTo>
                  <a:pt x="5942" y="7552"/>
                </a:lnTo>
                <a:lnTo>
                  <a:pt x="5972" y="7544"/>
                </a:lnTo>
                <a:lnTo>
                  <a:pt x="6003" y="7535"/>
                </a:lnTo>
                <a:lnTo>
                  <a:pt x="6032" y="7524"/>
                </a:lnTo>
                <a:lnTo>
                  <a:pt x="6060" y="7512"/>
                </a:lnTo>
                <a:lnTo>
                  <a:pt x="6089" y="7498"/>
                </a:lnTo>
                <a:lnTo>
                  <a:pt x="6117" y="7482"/>
                </a:lnTo>
                <a:lnTo>
                  <a:pt x="6144" y="7465"/>
                </a:lnTo>
                <a:lnTo>
                  <a:pt x="6170" y="7447"/>
                </a:lnTo>
                <a:lnTo>
                  <a:pt x="6196" y="7426"/>
                </a:lnTo>
                <a:lnTo>
                  <a:pt x="6220" y="7405"/>
                </a:lnTo>
                <a:lnTo>
                  <a:pt x="6245" y="7383"/>
                </a:lnTo>
                <a:lnTo>
                  <a:pt x="13421" y="190"/>
                </a:lnTo>
                <a:lnTo>
                  <a:pt x="13445" y="166"/>
                </a:lnTo>
                <a:lnTo>
                  <a:pt x="13470" y="145"/>
                </a:lnTo>
                <a:lnTo>
                  <a:pt x="13495" y="125"/>
                </a:lnTo>
                <a:lnTo>
                  <a:pt x="13521" y="107"/>
                </a:lnTo>
                <a:lnTo>
                  <a:pt x="13549" y="90"/>
                </a:lnTo>
                <a:lnTo>
                  <a:pt x="13577" y="75"/>
                </a:lnTo>
                <a:lnTo>
                  <a:pt x="13605" y="60"/>
                </a:lnTo>
                <a:lnTo>
                  <a:pt x="13634" y="47"/>
                </a:lnTo>
                <a:lnTo>
                  <a:pt x="13663" y="36"/>
                </a:lnTo>
                <a:lnTo>
                  <a:pt x="13693" y="27"/>
                </a:lnTo>
                <a:lnTo>
                  <a:pt x="13723" y="19"/>
                </a:lnTo>
                <a:lnTo>
                  <a:pt x="13753" y="12"/>
                </a:lnTo>
                <a:lnTo>
                  <a:pt x="13784" y="7"/>
                </a:lnTo>
                <a:lnTo>
                  <a:pt x="13815" y="3"/>
                </a:lnTo>
                <a:lnTo>
                  <a:pt x="13846" y="1"/>
                </a:lnTo>
                <a:lnTo>
                  <a:pt x="13877" y="0"/>
                </a:lnTo>
                <a:lnTo>
                  <a:pt x="13908" y="1"/>
                </a:lnTo>
                <a:lnTo>
                  <a:pt x="13939" y="3"/>
                </a:lnTo>
                <a:lnTo>
                  <a:pt x="13970" y="6"/>
                </a:lnTo>
                <a:lnTo>
                  <a:pt x="14000" y="11"/>
                </a:lnTo>
                <a:lnTo>
                  <a:pt x="14031" y="18"/>
                </a:lnTo>
                <a:lnTo>
                  <a:pt x="14062" y="26"/>
                </a:lnTo>
                <a:lnTo>
                  <a:pt x="14091" y="35"/>
                </a:lnTo>
                <a:lnTo>
                  <a:pt x="14120" y="46"/>
                </a:lnTo>
                <a:lnTo>
                  <a:pt x="14149" y="58"/>
                </a:lnTo>
                <a:lnTo>
                  <a:pt x="14178" y="73"/>
                </a:lnTo>
                <a:lnTo>
                  <a:pt x="14206" y="88"/>
                </a:lnTo>
                <a:lnTo>
                  <a:pt x="14233" y="105"/>
                </a:lnTo>
                <a:lnTo>
                  <a:pt x="14259" y="123"/>
                </a:lnTo>
                <a:lnTo>
                  <a:pt x="14285" y="143"/>
                </a:lnTo>
                <a:lnTo>
                  <a:pt x="14310" y="164"/>
                </a:lnTo>
                <a:lnTo>
                  <a:pt x="14334" y="186"/>
                </a:lnTo>
                <a:lnTo>
                  <a:pt x="15938" y="1780"/>
                </a:lnTo>
                <a:lnTo>
                  <a:pt x="15962" y="1804"/>
                </a:lnTo>
                <a:lnTo>
                  <a:pt x="15983" y="1829"/>
                </a:lnTo>
                <a:lnTo>
                  <a:pt x="16003" y="1855"/>
                </a:lnTo>
                <a:lnTo>
                  <a:pt x="16021" y="1881"/>
                </a:lnTo>
                <a:lnTo>
                  <a:pt x="16038" y="1908"/>
                </a:lnTo>
                <a:lnTo>
                  <a:pt x="16053" y="1935"/>
                </a:lnTo>
                <a:lnTo>
                  <a:pt x="16068" y="1964"/>
                </a:lnTo>
                <a:lnTo>
                  <a:pt x="16081" y="1993"/>
                </a:lnTo>
                <a:lnTo>
                  <a:pt x="16092" y="2022"/>
                </a:lnTo>
                <a:lnTo>
                  <a:pt x="16101" y="2051"/>
                </a:lnTo>
                <a:lnTo>
                  <a:pt x="16109" y="2082"/>
                </a:lnTo>
                <a:lnTo>
                  <a:pt x="16116" y="2112"/>
                </a:lnTo>
                <a:lnTo>
                  <a:pt x="16121" y="2143"/>
                </a:lnTo>
                <a:lnTo>
                  <a:pt x="16125" y="2173"/>
                </a:lnTo>
                <a:lnTo>
                  <a:pt x="16127" y="2205"/>
                </a:lnTo>
                <a:lnTo>
                  <a:pt x="16128" y="2236"/>
                </a:lnTo>
                <a:lnTo>
                  <a:pt x="16127" y="2266"/>
                </a:lnTo>
                <a:lnTo>
                  <a:pt x="16125" y="2297"/>
                </a:lnTo>
                <a:lnTo>
                  <a:pt x="16122" y="2328"/>
                </a:lnTo>
                <a:lnTo>
                  <a:pt x="16117" y="2359"/>
                </a:lnTo>
                <a:lnTo>
                  <a:pt x="16110" y="2389"/>
                </a:lnTo>
                <a:lnTo>
                  <a:pt x="16102" y="2419"/>
                </a:lnTo>
                <a:lnTo>
                  <a:pt x="16093" y="2449"/>
                </a:lnTo>
                <a:lnTo>
                  <a:pt x="16082" y="2478"/>
                </a:lnTo>
                <a:lnTo>
                  <a:pt x="16069" y="2507"/>
                </a:lnTo>
                <a:lnTo>
                  <a:pt x="16055" y="2535"/>
                </a:lnTo>
                <a:lnTo>
                  <a:pt x="16039" y="2564"/>
                </a:lnTo>
                <a:lnTo>
                  <a:pt x="16023" y="2591"/>
                </a:lnTo>
                <a:lnTo>
                  <a:pt x="16004" y="2617"/>
                </a:lnTo>
                <a:lnTo>
                  <a:pt x="15985" y="2642"/>
                </a:lnTo>
                <a:lnTo>
                  <a:pt x="15964" y="2667"/>
                </a:lnTo>
                <a:lnTo>
                  <a:pt x="15941" y="2692"/>
                </a:lnTo>
                <a:lnTo>
                  <a:pt x="7238" y="11415"/>
                </a:lnTo>
                <a:lnTo>
                  <a:pt x="7214" y="11439"/>
                </a:lnTo>
                <a:lnTo>
                  <a:pt x="7188" y="11462"/>
                </a:lnTo>
                <a:lnTo>
                  <a:pt x="7162" y="11485"/>
                </a:lnTo>
                <a:lnTo>
                  <a:pt x="7134" y="11507"/>
                </a:lnTo>
                <a:lnTo>
                  <a:pt x="7104" y="11529"/>
                </a:lnTo>
                <a:lnTo>
                  <a:pt x="7074" y="11550"/>
                </a:lnTo>
                <a:lnTo>
                  <a:pt x="7043" y="11572"/>
                </a:lnTo>
                <a:lnTo>
                  <a:pt x="7011" y="11593"/>
                </a:lnTo>
                <a:lnTo>
                  <a:pt x="6977" y="11613"/>
                </a:lnTo>
                <a:lnTo>
                  <a:pt x="6943" y="11632"/>
                </a:lnTo>
                <a:lnTo>
                  <a:pt x="6909" y="11651"/>
                </a:lnTo>
                <a:lnTo>
                  <a:pt x="6874" y="11670"/>
                </a:lnTo>
                <a:lnTo>
                  <a:pt x="6837" y="11688"/>
                </a:lnTo>
                <a:lnTo>
                  <a:pt x="6801" y="11706"/>
                </a:lnTo>
                <a:lnTo>
                  <a:pt x="6765" y="11722"/>
                </a:lnTo>
                <a:lnTo>
                  <a:pt x="6727" y="11738"/>
                </a:lnTo>
                <a:lnTo>
                  <a:pt x="6689" y="11753"/>
                </a:lnTo>
                <a:lnTo>
                  <a:pt x="6652" y="11767"/>
                </a:lnTo>
                <a:lnTo>
                  <a:pt x="6613" y="11781"/>
                </a:lnTo>
                <a:lnTo>
                  <a:pt x="6576" y="11793"/>
                </a:lnTo>
                <a:lnTo>
                  <a:pt x="6538" y="11805"/>
                </a:lnTo>
                <a:lnTo>
                  <a:pt x="6500" y="11817"/>
                </a:lnTo>
                <a:lnTo>
                  <a:pt x="6461" y="11827"/>
                </a:lnTo>
                <a:lnTo>
                  <a:pt x="6424" y="11836"/>
                </a:lnTo>
                <a:lnTo>
                  <a:pt x="6387" y="11844"/>
                </a:lnTo>
                <a:lnTo>
                  <a:pt x="6349" y="11852"/>
                </a:lnTo>
                <a:lnTo>
                  <a:pt x="6313" y="11858"/>
                </a:lnTo>
                <a:lnTo>
                  <a:pt x="6277" y="11863"/>
                </a:lnTo>
                <a:lnTo>
                  <a:pt x="6241" y="11867"/>
                </a:lnTo>
                <a:lnTo>
                  <a:pt x="6205" y="11870"/>
                </a:lnTo>
                <a:lnTo>
                  <a:pt x="6171" y="11871"/>
                </a:lnTo>
                <a:lnTo>
                  <a:pt x="6138" y="11872"/>
                </a:lnTo>
                <a:lnTo>
                  <a:pt x="5386" y="11872"/>
                </a:lnTo>
                <a:lnTo>
                  <a:pt x="5352" y="11871"/>
                </a:lnTo>
                <a:lnTo>
                  <a:pt x="5318" y="11870"/>
                </a:lnTo>
                <a:lnTo>
                  <a:pt x="5283" y="11867"/>
                </a:lnTo>
                <a:lnTo>
                  <a:pt x="5247" y="11863"/>
                </a:lnTo>
                <a:lnTo>
                  <a:pt x="5210" y="11858"/>
                </a:lnTo>
                <a:lnTo>
                  <a:pt x="5174" y="11851"/>
                </a:lnTo>
                <a:lnTo>
                  <a:pt x="5137" y="11844"/>
                </a:lnTo>
                <a:lnTo>
                  <a:pt x="5099" y="11836"/>
                </a:lnTo>
                <a:lnTo>
                  <a:pt x="5062" y="11827"/>
                </a:lnTo>
                <a:lnTo>
                  <a:pt x="5024" y="11817"/>
                </a:lnTo>
                <a:lnTo>
                  <a:pt x="4986" y="11805"/>
                </a:lnTo>
                <a:lnTo>
                  <a:pt x="4948" y="11793"/>
                </a:lnTo>
                <a:lnTo>
                  <a:pt x="4910" y="11780"/>
                </a:lnTo>
                <a:lnTo>
                  <a:pt x="4872" y="11767"/>
                </a:lnTo>
                <a:lnTo>
                  <a:pt x="4834" y="11753"/>
                </a:lnTo>
                <a:lnTo>
                  <a:pt x="4796" y="11738"/>
                </a:lnTo>
                <a:lnTo>
                  <a:pt x="4760" y="11722"/>
                </a:lnTo>
                <a:lnTo>
                  <a:pt x="4722" y="11705"/>
                </a:lnTo>
                <a:lnTo>
                  <a:pt x="4686" y="11688"/>
                </a:lnTo>
                <a:lnTo>
                  <a:pt x="4650" y="11669"/>
                </a:lnTo>
                <a:lnTo>
                  <a:pt x="4615" y="11651"/>
                </a:lnTo>
                <a:lnTo>
                  <a:pt x="4580" y="11632"/>
                </a:lnTo>
                <a:lnTo>
                  <a:pt x="4546" y="11612"/>
                </a:lnTo>
                <a:lnTo>
                  <a:pt x="4513" y="11592"/>
                </a:lnTo>
                <a:lnTo>
                  <a:pt x="4481" y="11572"/>
                </a:lnTo>
                <a:lnTo>
                  <a:pt x="4449" y="11550"/>
                </a:lnTo>
                <a:lnTo>
                  <a:pt x="4419" y="11528"/>
                </a:lnTo>
                <a:lnTo>
                  <a:pt x="4390" y="11506"/>
                </a:lnTo>
                <a:lnTo>
                  <a:pt x="4363" y="11484"/>
                </a:lnTo>
                <a:lnTo>
                  <a:pt x="4335" y="11462"/>
                </a:lnTo>
                <a:lnTo>
                  <a:pt x="4310" y="11439"/>
                </a:lnTo>
                <a:lnTo>
                  <a:pt x="4286" y="11414"/>
                </a:lnTo>
                <a:lnTo>
                  <a:pt x="187" y="7297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2" name="Rounded Rectangle 81"/>
          <p:cNvSpPr/>
          <p:nvPr/>
        </p:nvSpPr>
        <p:spPr>
          <a:xfrm>
            <a:off x="5042832" y="2628046"/>
            <a:ext cx="360040" cy="360000"/>
          </a:xfrm>
          <a:prstGeom prst="round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3" name="Freeform 229"/>
          <p:cNvSpPr>
            <a:spLocks/>
          </p:cNvSpPr>
          <p:nvPr/>
        </p:nvSpPr>
        <p:spPr bwMode="auto">
          <a:xfrm>
            <a:off x="5114840" y="2572883"/>
            <a:ext cx="537280" cy="369984"/>
          </a:xfrm>
          <a:custGeom>
            <a:avLst/>
            <a:gdLst>
              <a:gd name="T0" fmla="*/ 124 w 16128"/>
              <a:gd name="T1" fmla="*/ 7223 h 11872"/>
              <a:gd name="T2" fmla="*/ 59 w 16128"/>
              <a:gd name="T3" fmla="*/ 7113 h 11872"/>
              <a:gd name="T4" fmla="*/ 18 w 16128"/>
              <a:gd name="T5" fmla="*/ 6994 h 11872"/>
              <a:gd name="T6" fmla="*/ 1 w 16128"/>
              <a:gd name="T7" fmla="*/ 6871 h 11872"/>
              <a:gd name="T8" fmla="*/ 7 w 16128"/>
              <a:gd name="T9" fmla="*/ 6747 h 11872"/>
              <a:gd name="T10" fmla="*/ 36 w 16128"/>
              <a:gd name="T11" fmla="*/ 6626 h 11872"/>
              <a:gd name="T12" fmla="*/ 90 w 16128"/>
              <a:gd name="T13" fmla="*/ 6512 h 11872"/>
              <a:gd name="T14" fmla="*/ 165 w 16128"/>
              <a:gd name="T15" fmla="*/ 6408 h 11872"/>
              <a:gd name="T16" fmla="*/ 1850 w 16128"/>
              <a:gd name="T17" fmla="*/ 4727 h 11872"/>
              <a:gd name="T18" fmla="*/ 1957 w 16128"/>
              <a:gd name="T19" fmla="*/ 4656 h 11872"/>
              <a:gd name="T20" fmla="*/ 2073 w 16128"/>
              <a:gd name="T21" fmla="*/ 4609 h 11872"/>
              <a:gd name="T22" fmla="*/ 2195 w 16128"/>
              <a:gd name="T23" fmla="*/ 4586 h 11872"/>
              <a:gd name="T24" fmla="*/ 2319 w 16128"/>
              <a:gd name="T25" fmla="*/ 4586 h 11872"/>
              <a:gd name="T26" fmla="*/ 2441 w 16128"/>
              <a:gd name="T27" fmla="*/ 4609 h 11872"/>
              <a:gd name="T28" fmla="*/ 2558 w 16128"/>
              <a:gd name="T29" fmla="*/ 4656 h 11872"/>
              <a:gd name="T30" fmla="*/ 2665 w 16128"/>
              <a:gd name="T31" fmla="*/ 4727 h 11872"/>
              <a:gd name="T32" fmla="*/ 5357 w 16128"/>
              <a:gd name="T33" fmla="*/ 7406 h 11872"/>
              <a:gd name="T34" fmla="*/ 5460 w 16128"/>
              <a:gd name="T35" fmla="*/ 7483 h 11872"/>
              <a:gd name="T36" fmla="*/ 5575 w 16128"/>
              <a:gd name="T37" fmla="*/ 7535 h 11872"/>
              <a:gd name="T38" fmla="*/ 5696 w 16128"/>
              <a:gd name="T39" fmla="*/ 7565 h 11872"/>
              <a:gd name="T40" fmla="*/ 5819 w 16128"/>
              <a:gd name="T41" fmla="*/ 7571 h 11872"/>
              <a:gd name="T42" fmla="*/ 5942 w 16128"/>
              <a:gd name="T43" fmla="*/ 7552 h 11872"/>
              <a:gd name="T44" fmla="*/ 6060 w 16128"/>
              <a:gd name="T45" fmla="*/ 7512 h 11872"/>
              <a:gd name="T46" fmla="*/ 6170 w 16128"/>
              <a:gd name="T47" fmla="*/ 7447 h 11872"/>
              <a:gd name="T48" fmla="*/ 13421 w 16128"/>
              <a:gd name="T49" fmla="*/ 190 h 11872"/>
              <a:gd name="T50" fmla="*/ 13521 w 16128"/>
              <a:gd name="T51" fmla="*/ 107 h 11872"/>
              <a:gd name="T52" fmla="*/ 13634 w 16128"/>
              <a:gd name="T53" fmla="*/ 47 h 11872"/>
              <a:gd name="T54" fmla="*/ 13753 w 16128"/>
              <a:gd name="T55" fmla="*/ 12 h 11872"/>
              <a:gd name="T56" fmla="*/ 13877 w 16128"/>
              <a:gd name="T57" fmla="*/ 0 h 11872"/>
              <a:gd name="T58" fmla="*/ 14000 w 16128"/>
              <a:gd name="T59" fmla="*/ 11 h 11872"/>
              <a:gd name="T60" fmla="*/ 14120 w 16128"/>
              <a:gd name="T61" fmla="*/ 46 h 11872"/>
              <a:gd name="T62" fmla="*/ 14233 w 16128"/>
              <a:gd name="T63" fmla="*/ 105 h 11872"/>
              <a:gd name="T64" fmla="*/ 14334 w 16128"/>
              <a:gd name="T65" fmla="*/ 186 h 11872"/>
              <a:gd name="T66" fmla="*/ 16003 w 16128"/>
              <a:gd name="T67" fmla="*/ 1855 h 11872"/>
              <a:gd name="T68" fmla="*/ 16068 w 16128"/>
              <a:gd name="T69" fmla="*/ 1964 h 11872"/>
              <a:gd name="T70" fmla="*/ 16109 w 16128"/>
              <a:gd name="T71" fmla="*/ 2082 h 11872"/>
              <a:gd name="T72" fmla="*/ 16127 w 16128"/>
              <a:gd name="T73" fmla="*/ 2205 h 11872"/>
              <a:gd name="T74" fmla="*/ 16122 w 16128"/>
              <a:gd name="T75" fmla="*/ 2328 h 11872"/>
              <a:gd name="T76" fmla="*/ 16093 w 16128"/>
              <a:gd name="T77" fmla="*/ 2449 h 11872"/>
              <a:gd name="T78" fmla="*/ 16039 w 16128"/>
              <a:gd name="T79" fmla="*/ 2564 h 11872"/>
              <a:gd name="T80" fmla="*/ 15964 w 16128"/>
              <a:gd name="T81" fmla="*/ 2667 h 11872"/>
              <a:gd name="T82" fmla="*/ 7188 w 16128"/>
              <a:gd name="T83" fmla="*/ 11462 h 11872"/>
              <a:gd name="T84" fmla="*/ 7074 w 16128"/>
              <a:gd name="T85" fmla="*/ 11550 h 11872"/>
              <a:gd name="T86" fmla="*/ 6943 w 16128"/>
              <a:gd name="T87" fmla="*/ 11632 h 11872"/>
              <a:gd name="T88" fmla="*/ 6801 w 16128"/>
              <a:gd name="T89" fmla="*/ 11706 h 11872"/>
              <a:gd name="T90" fmla="*/ 6652 w 16128"/>
              <a:gd name="T91" fmla="*/ 11767 h 11872"/>
              <a:gd name="T92" fmla="*/ 6500 w 16128"/>
              <a:gd name="T93" fmla="*/ 11817 h 11872"/>
              <a:gd name="T94" fmla="*/ 6349 w 16128"/>
              <a:gd name="T95" fmla="*/ 11852 h 11872"/>
              <a:gd name="T96" fmla="*/ 6205 w 16128"/>
              <a:gd name="T97" fmla="*/ 11870 h 11872"/>
              <a:gd name="T98" fmla="*/ 5352 w 16128"/>
              <a:gd name="T99" fmla="*/ 11871 h 11872"/>
              <a:gd name="T100" fmla="*/ 5210 w 16128"/>
              <a:gd name="T101" fmla="*/ 11858 h 11872"/>
              <a:gd name="T102" fmla="*/ 5062 w 16128"/>
              <a:gd name="T103" fmla="*/ 11827 h 11872"/>
              <a:gd name="T104" fmla="*/ 4910 w 16128"/>
              <a:gd name="T105" fmla="*/ 11780 h 11872"/>
              <a:gd name="T106" fmla="*/ 4760 w 16128"/>
              <a:gd name="T107" fmla="*/ 11722 h 11872"/>
              <a:gd name="T108" fmla="*/ 4615 w 16128"/>
              <a:gd name="T109" fmla="*/ 11651 h 11872"/>
              <a:gd name="T110" fmla="*/ 4481 w 16128"/>
              <a:gd name="T111" fmla="*/ 11572 h 11872"/>
              <a:gd name="T112" fmla="*/ 4363 w 16128"/>
              <a:gd name="T113" fmla="*/ 11484 h 11872"/>
              <a:gd name="T114" fmla="*/ 187 w 16128"/>
              <a:gd name="T115" fmla="*/ 7297 h 11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128" h="11872">
                <a:moveTo>
                  <a:pt x="187" y="7297"/>
                </a:moveTo>
                <a:lnTo>
                  <a:pt x="164" y="7273"/>
                </a:lnTo>
                <a:lnTo>
                  <a:pt x="143" y="7248"/>
                </a:lnTo>
                <a:lnTo>
                  <a:pt x="124" y="7223"/>
                </a:lnTo>
                <a:lnTo>
                  <a:pt x="106" y="7196"/>
                </a:lnTo>
                <a:lnTo>
                  <a:pt x="89" y="7168"/>
                </a:lnTo>
                <a:lnTo>
                  <a:pt x="74" y="7141"/>
                </a:lnTo>
                <a:lnTo>
                  <a:pt x="59" y="7113"/>
                </a:lnTo>
                <a:lnTo>
                  <a:pt x="46" y="7084"/>
                </a:lnTo>
                <a:lnTo>
                  <a:pt x="35" y="7054"/>
                </a:lnTo>
                <a:lnTo>
                  <a:pt x="26" y="7024"/>
                </a:lnTo>
                <a:lnTo>
                  <a:pt x="18" y="6994"/>
                </a:lnTo>
                <a:lnTo>
                  <a:pt x="12" y="6964"/>
                </a:lnTo>
                <a:lnTo>
                  <a:pt x="6" y="6933"/>
                </a:lnTo>
                <a:lnTo>
                  <a:pt x="3" y="6902"/>
                </a:lnTo>
                <a:lnTo>
                  <a:pt x="1" y="6871"/>
                </a:lnTo>
                <a:lnTo>
                  <a:pt x="0" y="6841"/>
                </a:lnTo>
                <a:lnTo>
                  <a:pt x="1" y="6809"/>
                </a:lnTo>
                <a:lnTo>
                  <a:pt x="3" y="6778"/>
                </a:lnTo>
                <a:lnTo>
                  <a:pt x="7" y="6747"/>
                </a:lnTo>
                <a:lnTo>
                  <a:pt x="12" y="6717"/>
                </a:lnTo>
                <a:lnTo>
                  <a:pt x="18" y="6687"/>
                </a:lnTo>
                <a:lnTo>
                  <a:pt x="26" y="6656"/>
                </a:lnTo>
                <a:lnTo>
                  <a:pt x="36" y="6626"/>
                </a:lnTo>
                <a:lnTo>
                  <a:pt x="47" y="6597"/>
                </a:lnTo>
                <a:lnTo>
                  <a:pt x="59" y="6569"/>
                </a:lnTo>
                <a:lnTo>
                  <a:pt x="74" y="6539"/>
                </a:lnTo>
                <a:lnTo>
                  <a:pt x="90" y="6512"/>
                </a:lnTo>
                <a:lnTo>
                  <a:pt x="106" y="6485"/>
                </a:lnTo>
                <a:lnTo>
                  <a:pt x="125" y="6459"/>
                </a:lnTo>
                <a:lnTo>
                  <a:pt x="144" y="6432"/>
                </a:lnTo>
                <a:lnTo>
                  <a:pt x="165" y="6408"/>
                </a:lnTo>
                <a:lnTo>
                  <a:pt x="188" y="6384"/>
                </a:lnTo>
                <a:lnTo>
                  <a:pt x="1801" y="4771"/>
                </a:lnTo>
                <a:lnTo>
                  <a:pt x="1824" y="4748"/>
                </a:lnTo>
                <a:lnTo>
                  <a:pt x="1850" y="4727"/>
                </a:lnTo>
                <a:lnTo>
                  <a:pt x="1876" y="4707"/>
                </a:lnTo>
                <a:lnTo>
                  <a:pt x="1902" y="4689"/>
                </a:lnTo>
                <a:lnTo>
                  <a:pt x="1929" y="4671"/>
                </a:lnTo>
                <a:lnTo>
                  <a:pt x="1957" y="4656"/>
                </a:lnTo>
                <a:lnTo>
                  <a:pt x="1985" y="4642"/>
                </a:lnTo>
                <a:lnTo>
                  <a:pt x="2014" y="4630"/>
                </a:lnTo>
                <a:lnTo>
                  <a:pt x="2043" y="4619"/>
                </a:lnTo>
                <a:lnTo>
                  <a:pt x="2073" y="4609"/>
                </a:lnTo>
                <a:lnTo>
                  <a:pt x="2104" y="4601"/>
                </a:lnTo>
                <a:lnTo>
                  <a:pt x="2134" y="4595"/>
                </a:lnTo>
                <a:lnTo>
                  <a:pt x="2164" y="4590"/>
                </a:lnTo>
                <a:lnTo>
                  <a:pt x="2195" y="4586"/>
                </a:lnTo>
                <a:lnTo>
                  <a:pt x="2227" y="4584"/>
                </a:lnTo>
                <a:lnTo>
                  <a:pt x="2257" y="4583"/>
                </a:lnTo>
                <a:lnTo>
                  <a:pt x="2288" y="4584"/>
                </a:lnTo>
                <a:lnTo>
                  <a:pt x="2319" y="4586"/>
                </a:lnTo>
                <a:lnTo>
                  <a:pt x="2350" y="4590"/>
                </a:lnTo>
                <a:lnTo>
                  <a:pt x="2381" y="4595"/>
                </a:lnTo>
                <a:lnTo>
                  <a:pt x="2411" y="4601"/>
                </a:lnTo>
                <a:lnTo>
                  <a:pt x="2441" y="4609"/>
                </a:lnTo>
                <a:lnTo>
                  <a:pt x="2472" y="4619"/>
                </a:lnTo>
                <a:lnTo>
                  <a:pt x="2501" y="4630"/>
                </a:lnTo>
                <a:lnTo>
                  <a:pt x="2529" y="4642"/>
                </a:lnTo>
                <a:lnTo>
                  <a:pt x="2558" y="4656"/>
                </a:lnTo>
                <a:lnTo>
                  <a:pt x="2586" y="4671"/>
                </a:lnTo>
                <a:lnTo>
                  <a:pt x="2613" y="4689"/>
                </a:lnTo>
                <a:lnTo>
                  <a:pt x="2639" y="4707"/>
                </a:lnTo>
                <a:lnTo>
                  <a:pt x="2665" y="4727"/>
                </a:lnTo>
                <a:lnTo>
                  <a:pt x="2689" y="4748"/>
                </a:lnTo>
                <a:lnTo>
                  <a:pt x="2714" y="4770"/>
                </a:lnTo>
                <a:lnTo>
                  <a:pt x="5332" y="7384"/>
                </a:lnTo>
                <a:lnTo>
                  <a:pt x="5357" y="7406"/>
                </a:lnTo>
                <a:lnTo>
                  <a:pt x="5382" y="7427"/>
                </a:lnTo>
                <a:lnTo>
                  <a:pt x="5407" y="7448"/>
                </a:lnTo>
                <a:lnTo>
                  <a:pt x="5433" y="7466"/>
                </a:lnTo>
                <a:lnTo>
                  <a:pt x="5460" y="7483"/>
                </a:lnTo>
                <a:lnTo>
                  <a:pt x="5489" y="7498"/>
                </a:lnTo>
                <a:lnTo>
                  <a:pt x="5517" y="7512"/>
                </a:lnTo>
                <a:lnTo>
                  <a:pt x="5546" y="7524"/>
                </a:lnTo>
                <a:lnTo>
                  <a:pt x="5575" y="7535"/>
                </a:lnTo>
                <a:lnTo>
                  <a:pt x="5604" y="7545"/>
                </a:lnTo>
                <a:lnTo>
                  <a:pt x="5635" y="7553"/>
                </a:lnTo>
                <a:lnTo>
                  <a:pt x="5665" y="7559"/>
                </a:lnTo>
                <a:lnTo>
                  <a:pt x="5696" y="7565"/>
                </a:lnTo>
                <a:lnTo>
                  <a:pt x="5726" y="7569"/>
                </a:lnTo>
                <a:lnTo>
                  <a:pt x="5758" y="7571"/>
                </a:lnTo>
                <a:lnTo>
                  <a:pt x="5789" y="7572"/>
                </a:lnTo>
                <a:lnTo>
                  <a:pt x="5819" y="7571"/>
                </a:lnTo>
                <a:lnTo>
                  <a:pt x="5850" y="7569"/>
                </a:lnTo>
                <a:lnTo>
                  <a:pt x="5882" y="7565"/>
                </a:lnTo>
                <a:lnTo>
                  <a:pt x="5912" y="7559"/>
                </a:lnTo>
                <a:lnTo>
                  <a:pt x="5942" y="7552"/>
                </a:lnTo>
                <a:lnTo>
                  <a:pt x="5972" y="7544"/>
                </a:lnTo>
                <a:lnTo>
                  <a:pt x="6003" y="7535"/>
                </a:lnTo>
                <a:lnTo>
                  <a:pt x="6032" y="7524"/>
                </a:lnTo>
                <a:lnTo>
                  <a:pt x="6060" y="7512"/>
                </a:lnTo>
                <a:lnTo>
                  <a:pt x="6089" y="7498"/>
                </a:lnTo>
                <a:lnTo>
                  <a:pt x="6117" y="7482"/>
                </a:lnTo>
                <a:lnTo>
                  <a:pt x="6144" y="7465"/>
                </a:lnTo>
                <a:lnTo>
                  <a:pt x="6170" y="7447"/>
                </a:lnTo>
                <a:lnTo>
                  <a:pt x="6196" y="7426"/>
                </a:lnTo>
                <a:lnTo>
                  <a:pt x="6220" y="7405"/>
                </a:lnTo>
                <a:lnTo>
                  <a:pt x="6245" y="7383"/>
                </a:lnTo>
                <a:lnTo>
                  <a:pt x="13421" y="190"/>
                </a:lnTo>
                <a:lnTo>
                  <a:pt x="13445" y="166"/>
                </a:lnTo>
                <a:lnTo>
                  <a:pt x="13470" y="145"/>
                </a:lnTo>
                <a:lnTo>
                  <a:pt x="13495" y="125"/>
                </a:lnTo>
                <a:lnTo>
                  <a:pt x="13521" y="107"/>
                </a:lnTo>
                <a:lnTo>
                  <a:pt x="13549" y="90"/>
                </a:lnTo>
                <a:lnTo>
                  <a:pt x="13577" y="75"/>
                </a:lnTo>
                <a:lnTo>
                  <a:pt x="13605" y="60"/>
                </a:lnTo>
                <a:lnTo>
                  <a:pt x="13634" y="47"/>
                </a:lnTo>
                <a:lnTo>
                  <a:pt x="13663" y="36"/>
                </a:lnTo>
                <a:lnTo>
                  <a:pt x="13693" y="27"/>
                </a:lnTo>
                <a:lnTo>
                  <a:pt x="13723" y="19"/>
                </a:lnTo>
                <a:lnTo>
                  <a:pt x="13753" y="12"/>
                </a:lnTo>
                <a:lnTo>
                  <a:pt x="13784" y="7"/>
                </a:lnTo>
                <a:lnTo>
                  <a:pt x="13815" y="3"/>
                </a:lnTo>
                <a:lnTo>
                  <a:pt x="13846" y="1"/>
                </a:lnTo>
                <a:lnTo>
                  <a:pt x="13877" y="0"/>
                </a:lnTo>
                <a:lnTo>
                  <a:pt x="13908" y="1"/>
                </a:lnTo>
                <a:lnTo>
                  <a:pt x="13939" y="3"/>
                </a:lnTo>
                <a:lnTo>
                  <a:pt x="13970" y="6"/>
                </a:lnTo>
                <a:lnTo>
                  <a:pt x="14000" y="11"/>
                </a:lnTo>
                <a:lnTo>
                  <a:pt x="14031" y="18"/>
                </a:lnTo>
                <a:lnTo>
                  <a:pt x="14062" y="26"/>
                </a:lnTo>
                <a:lnTo>
                  <a:pt x="14091" y="35"/>
                </a:lnTo>
                <a:lnTo>
                  <a:pt x="14120" y="46"/>
                </a:lnTo>
                <a:lnTo>
                  <a:pt x="14149" y="58"/>
                </a:lnTo>
                <a:lnTo>
                  <a:pt x="14178" y="73"/>
                </a:lnTo>
                <a:lnTo>
                  <a:pt x="14206" y="88"/>
                </a:lnTo>
                <a:lnTo>
                  <a:pt x="14233" y="105"/>
                </a:lnTo>
                <a:lnTo>
                  <a:pt x="14259" y="123"/>
                </a:lnTo>
                <a:lnTo>
                  <a:pt x="14285" y="143"/>
                </a:lnTo>
                <a:lnTo>
                  <a:pt x="14310" y="164"/>
                </a:lnTo>
                <a:lnTo>
                  <a:pt x="14334" y="186"/>
                </a:lnTo>
                <a:lnTo>
                  <a:pt x="15938" y="1780"/>
                </a:lnTo>
                <a:lnTo>
                  <a:pt x="15962" y="1804"/>
                </a:lnTo>
                <a:lnTo>
                  <a:pt x="15983" y="1829"/>
                </a:lnTo>
                <a:lnTo>
                  <a:pt x="16003" y="1855"/>
                </a:lnTo>
                <a:lnTo>
                  <a:pt x="16021" y="1881"/>
                </a:lnTo>
                <a:lnTo>
                  <a:pt x="16038" y="1908"/>
                </a:lnTo>
                <a:lnTo>
                  <a:pt x="16053" y="1935"/>
                </a:lnTo>
                <a:lnTo>
                  <a:pt x="16068" y="1964"/>
                </a:lnTo>
                <a:lnTo>
                  <a:pt x="16081" y="1993"/>
                </a:lnTo>
                <a:lnTo>
                  <a:pt x="16092" y="2022"/>
                </a:lnTo>
                <a:lnTo>
                  <a:pt x="16101" y="2051"/>
                </a:lnTo>
                <a:lnTo>
                  <a:pt x="16109" y="2082"/>
                </a:lnTo>
                <a:lnTo>
                  <a:pt x="16116" y="2112"/>
                </a:lnTo>
                <a:lnTo>
                  <a:pt x="16121" y="2143"/>
                </a:lnTo>
                <a:lnTo>
                  <a:pt x="16125" y="2173"/>
                </a:lnTo>
                <a:lnTo>
                  <a:pt x="16127" y="2205"/>
                </a:lnTo>
                <a:lnTo>
                  <a:pt x="16128" y="2236"/>
                </a:lnTo>
                <a:lnTo>
                  <a:pt x="16127" y="2266"/>
                </a:lnTo>
                <a:lnTo>
                  <a:pt x="16125" y="2297"/>
                </a:lnTo>
                <a:lnTo>
                  <a:pt x="16122" y="2328"/>
                </a:lnTo>
                <a:lnTo>
                  <a:pt x="16117" y="2359"/>
                </a:lnTo>
                <a:lnTo>
                  <a:pt x="16110" y="2389"/>
                </a:lnTo>
                <a:lnTo>
                  <a:pt x="16102" y="2419"/>
                </a:lnTo>
                <a:lnTo>
                  <a:pt x="16093" y="2449"/>
                </a:lnTo>
                <a:lnTo>
                  <a:pt x="16082" y="2478"/>
                </a:lnTo>
                <a:lnTo>
                  <a:pt x="16069" y="2507"/>
                </a:lnTo>
                <a:lnTo>
                  <a:pt x="16055" y="2535"/>
                </a:lnTo>
                <a:lnTo>
                  <a:pt x="16039" y="2564"/>
                </a:lnTo>
                <a:lnTo>
                  <a:pt x="16023" y="2591"/>
                </a:lnTo>
                <a:lnTo>
                  <a:pt x="16004" y="2617"/>
                </a:lnTo>
                <a:lnTo>
                  <a:pt x="15985" y="2642"/>
                </a:lnTo>
                <a:lnTo>
                  <a:pt x="15964" y="2667"/>
                </a:lnTo>
                <a:lnTo>
                  <a:pt x="15941" y="2692"/>
                </a:lnTo>
                <a:lnTo>
                  <a:pt x="7238" y="11415"/>
                </a:lnTo>
                <a:lnTo>
                  <a:pt x="7214" y="11439"/>
                </a:lnTo>
                <a:lnTo>
                  <a:pt x="7188" y="11462"/>
                </a:lnTo>
                <a:lnTo>
                  <a:pt x="7162" y="11485"/>
                </a:lnTo>
                <a:lnTo>
                  <a:pt x="7134" y="11507"/>
                </a:lnTo>
                <a:lnTo>
                  <a:pt x="7104" y="11529"/>
                </a:lnTo>
                <a:lnTo>
                  <a:pt x="7074" y="11550"/>
                </a:lnTo>
                <a:lnTo>
                  <a:pt x="7043" y="11572"/>
                </a:lnTo>
                <a:lnTo>
                  <a:pt x="7011" y="11593"/>
                </a:lnTo>
                <a:lnTo>
                  <a:pt x="6977" y="11613"/>
                </a:lnTo>
                <a:lnTo>
                  <a:pt x="6943" y="11632"/>
                </a:lnTo>
                <a:lnTo>
                  <a:pt x="6909" y="11651"/>
                </a:lnTo>
                <a:lnTo>
                  <a:pt x="6874" y="11670"/>
                </a:lnTo>
                <a:lnTo>
                  <a:pt x="6837" y="11688"/>
                </a:lnTo>
                <a:lnTo>
                  <a:pt x="6801" y="11706"/>
                </a:lnTo>
                <a:lnTo>
                  <a:pt x="6765" y="11722"/>
                </a:lnTo>
                <a:lnTo>
                  <a:pt x="6727" y="11738"/>
                </a:lnTo>
                <a:lnTo>
                  <a:pt x="6689" y="11753"/>
                </a:lnTo>
                <a:lnTo>
                  <a:pt x="6652" y="11767"/>
                </a:lnTo>
                <a:lnTo>
                  <a:pt x="6613" y="11781"/>
                </a:lnTo>
                <a:lnTo>
                  <a:pt x="6576" y="11793"/>
                </a:lnTo>
                <a:lnTo>
                  <a:pt x="6538" y="11805"/>
                </a:lnTo>
                <a:lnTo>
                  <a:pt x="6500" y="11817"/>
                </a:lnTo>
                <a:lnTo>
                  <a:pt x="6461" y="11827"/>
                </a:lnTo>
                <a:lnTo>
                  <a:pt x="6424" y="11836"/>
                </a:lnTo>
                <a:lnTo>
                  <a:pt x="6387" y="11844"/>
                </a:lnTo>
                <a:lnTo>
                  <a:pt x="6349" y="11852"/>
                </a:lnTo>
                <a:lnTo>
                  <a:pt x="6313" y="11858"/>
                </a:lnTo>
                <a:lnTo>
                  <a:pt x="6277" y="11863"/>
                </a:lnTo>
                <a:lnTo>
                  <a:pt x="6241" y="11867"/>
                </a:lnTo>
                <a:lnTo>
                  <a:pt x="6205" y="11870"/>
                </a:lnTo>
                <a:lnTo>
                  <a:pt x="6171" y="11871"/>
                </a:lnTo>
                <a:lnTo>
                  <a:pt x="6138" y="11872"/>
                </a:lnTo>
                <a:lnTo>
                  <a:pt x="5386" y="11872"/>
                </a:lnTo>
                <a:lnTo>
                  <a:pt x="5352" y="11871"/>
                </a:lnTo>
                <a:lnTo>
                  <a:pt x="5318" y="11870"/>
                </a:lnTo>
                <a:lnTo>
                  <a:pt x="5283" y="11867"/>
                </a:lnTo>
                <a:lnTo>
                  <a:pt x="5247" y="11863"/>
                </a:lnTo>
                <a:lnTo>
                  <a:pt x="5210" y="11858"/>
                </a:lnTo>
                <a:lnTo>
                  <a:pt x="5174" y="11851"/>
                </a:lnTo>
                <a:lnTo>
                  <a:pt x="5137" y="11844"/>
                </a:lnTo>
                <a:lnTo>
                  <a:pt x="5099" y="11836"/>
                </a:lnTo>
                <a:lnTo>
                  <a:pt x="5062" y="11827"/>
                </a:lnTo>
                <a:lnTo>
                  <a:pt x="5024" y="11817"/>
                </a:lnTo>
                <a:lnTo>
                  <a:pt x="4986" y="11805"/>
                </a:lnTo>
                <a:lnTo>
                  <a:pt x="4948" y="11793"/>
                </a:lnTo>
                <a:lnTo>
                  <a:pt x="4910" y="11780"/>
                </a:lnTo>
                <a:lnTo>
                  <a:pt x="4872" y="11767"/>
                </a:lnTo>
                <a:lnTo>
                  <a:pt x="4834" y="11753"/>
                </a:lnTo>
                <a:lnTo>
                  <a:pt x="4796" y="11738"/>
                </a:lnTo>
                <a:lnTo>
                  <a:pt x="4760" y="11722"/>
                </a:lnTo>
                <a:lnTo>
                  <a:pt x="4722" y="11705"/>
                </a:lnTo>
                <a:lnTo>
                  <a:pt x="4686" y="11688"/>
                </a:lnTo>
                <a:lnTo>
                  <a:pt x="4650" y="11669"/>
                </a:lnTo>
                <a:lnTo>
                  <a:pt x="4615" y="11651"/>
                </a:lnTo>
                <a:lnTo>
                  <a:pt x="4580" y="11632"/>
                </a:lnTo>
                <a:lnTo>
                  <a:pt x="4546" y="11612"/>
                </a:lnTo>
                <a:lnTo>
                  <a:pt x="4513" y="11592"/>
                </a:lnTo>
                <a:lnTo>
                  <a:pt x="4481" y="11572"/>
                </a:lnTo>
                <a:lnTo>
                  <a:pt x="4449" y="11550"/>
                </a:lnTo>
                <a:lnTo>
                  <a:pt x="4419" y="11528"/>
                </a:lnTo>
                <a:lnTo>
                  <a:pt x="4390" y="11506"/>
                </a:lnTo>
                <a:lnTo>
                  <a:pt x="4363" y="11484"/>
                </a:lnTo>
                <a:lnTo>
                  <a:pt x="4335" y="11462"/>
                </a:lnTo>
                <a:lnTo>
                  <a:pt x="4310" y="11439"/>
                </a:lnTo>
                <a:lnTo>
                  <a:pt x="4286" y="11414"/>
                </a:lnTo>
                <a:lnTo>
                  <a:pt x="187" y="7297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611560" y="3939905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There is almost no existing case law specific to transmission </a:t>
            </a:r>
            <a:endParaRPr lang="en-US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HIV infection via assisted reproductive technology. 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build="p"/>
      <p:bldP spid="68" grpId="0" build="p"/>
      <p:bldP spid="69" grpId="0" build="p"/>
      <p:bldP spid="70" grpId="0" build="p"/>
      <p:bldP spid="71" grpId="0" build="p"/>
      <p:bldP spid="72" grpId="0" animBg="1"/>
      <p:bldP spid="79" grpId="0" animBg="1"/>
      <p:bldP spid="81" grpId="0" animBg="1"/>
      <p:bldP spid="82" grpId="0" animBg="1"/>
      <p:bldP spid="83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157"/>
          <a:stretch/>
        </p:blipFill>
        <p:spPr>
          <a:xfrm>
            <a:off x="4232520" y="2231611"/>
            <a:ext cx="987552" cy="930275"/>
          </a:xfrm>
          <a:prstGeom prst="rect">
            <a:avLst/>
          </a:prstGeom>
        </p:spPr>
      </p:pic>
      <p:sp>
        <p:nvSpPr>
          <p:cNvPr id="73" name="Text Placeholder 72"/>
          <p:cNvSpPr>
            <a:spLocks noGrp="1"/>
          </p:cNvSpPr>
          <p:nvPr>
            <p:ph type="body" sz="quarter" idx="48"/>
          </p:nvPr>
        </p:nvSpPr>
        <p:spPr>
          <a:xfrm>
            <a:off x="541500" y="3376767"/>
            <a:ext cx="1728193" cy="285750"/>
          </a:xfrm>
        </p:spPr>
        <p:txBody>
          <a:bodyPr/>
          <a:lstStyle/>
          <a:p>
            <a:pPr algn="ctr"/>
            <a:r>
              <a:rPr lang="en-US" dirty="0" smtClean="0"/>
              <a:t>MASS</a:t>
            </a:r>
            <a:r>
              <a:rPr lang="en-US" dirty="0" smtClean="0">
                <a:solidFill>
                  <a:schemeClr val="bg1"/>
                </a:solidFill>
              </a:rPr>
              <a:t>ACHU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SETTS</a:t>
            </a:r>
            <a:endParaRPr lang="id-ID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And Statutory Law</a:t>
            </a:r>
            <a:endParaRPr lang="en-US" dirty="0"/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467544" y="267496"/>
            <a:ext cx="7200800" cy="583574"/>
          </a:xfrm>
        </p:spPr>
        <p:txBody>
          <a:bodyPr/>
          <a:lstStyle/>
          <a:p>
            <a:r>
              <a:rPr lang="en-US" dirty="0" smtClean="0"/>
              <a:t>Relevant </a:t>
            </a:r>
            <a:r>
              <a:rPr lang="en-US" dirty="0" smtClean="0">
                <a:solidFill>
                  <a:schemeClr val="accent1"/>
                </a:solidFill>
              </a:rPr>
              <a:t>case</a:t>
            </a:r>
            <a:endParaRPr lang="id-ID" dirty="0">
              <a:solidFill>
                <a:schemeClr val="accent1"/>
              </a:solidFill>
            </a:endParaRPr>
          </a:p>
        </p:txBody>
      </p:sp>
      <p:sp>
        <p:nvSpPr>
          <p:cNvPr id="78" name="Text Placeholder 77"/>
          <p:cNvSpPr>
            <a:spLocks noGrp="1"/>
          </p:cNvSpPr>
          <p:nvPr>
            <p:ph type="body" sz="quarter" idx="53"/>
          </p:nvPr>
        </p:nvSpPr>
        <p:spPr>
          <a:xfrm>
            <a:off x="3215276" y="3376767"/>
            <a:ext cx="1953351" cy="285750"/>
          </a:xfrm>
        </p:spPr>
        <p:txBody>
          <a:bodyPr/>
          <a:lstStyle/>
          <a:p>
            <a:pPr algn="ctr"/>
            <a:r>
              <a:rPr lang="en-US" dirty="0" smtClean="0"/>
              <a:t>Arkansas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&amp; Idaho</a:t>
            </a:r>
            <a:endParaRPr lang="id-ID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5" name="Text Placeholder 84"/>
          <p:cNvSpPr>
            <a:spLocks noGrp="1"/>
          </p:cNvSpPr>
          <p:nvPr>
            <p:ph type="body" sz="quarter" idx="59"/>
          </p:nvPr>
        </p:nvSpPr>
        <p:spPr>
          <a:xfrm>
            <a:off x="6047184" y="3376767"/>
            <a:ext cx="2845296" cy="285750"/>
          </a:xfrm>
        </p:spPr>
        <p:txBody>
          <a:bodyPr/>
          <a:lstStyle/>
          <a:p>
            <a:pPr algn="ctr"/>
            <a:r>
              <a:rPr lang="en-US" dirty="0" smtClean="0"/>
              <a:t>Missouri, Delaware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&amp; Illinois</a:t>
            </a:r>
            <a:endParaRPr lang="id-ID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" r="-1085"/>
          <a:stretch/>
        </p:blipFill>
        <p:spPr>
          <a:xfrm>
            <a:off x="683571" y="1842859"/>
            <a:ext cx="1476585" cy="1463040"/>
          </a:xfrm>
        </p:spPr>
      </p:pic>
      <p:sp>
        <p:nvSpPr>
          <p:cNvPr id="67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539496" y="3737950"/>
            <a:ext cx="1728192" cy="99404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1" indent="0" algn="just">
              <a:buNone/>
            </a:pPr>
            <a:r>
              <a:rPr lang="en-US" sz="1100" dirty="0" smtClean="0"/>
              <a:t>Provider </a:t>
            </a:r>
            <a:r>
              <a:rPr lang="en-US" sz="1100" dirty="0"/>
              <a:t>CANNOT disclose HIV results without patient’s informed </a:t>
            </a:r>
            <a:r>
              <a:rPr lang="en-US" sz="1100" dirty="0" smtClean="0"/>
              <a:t>consent</a:t>
            </a:r>
            <a:endParaRPr lang="en-US" sz="1100" dirty="0"/>
          </a:p>
        </p:txBody>
      </p:sp>
      <p:sp>
        <p:nvSpPr>
          <p:cNvPr id="89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3224408" y="3737950"/>
            <a:ext cx="1728192" cy="99404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1" indent="0" algn="just">
              <a:buNone/>
            </a:pPr>
            <a:r>
              <a:rPr lang="en-US" sz="1100" dirty="0" smtClean="0"/>
              <a:t>Release </a:t>
            </a:r>
            <a:r>
              <a:rPr lang="en-US" sz="1100" dirty="0"/>
              <a:t>of info REQUIRED if relevant to legal prosecution or in interest of public health</a:t>
            </a:r>
          </a:p>
          <a:p>
            <a:pPr marL="0" lvl="1" indent="0" algn="just">
              <a:buNone/>
            </a:pPr>
            <a:endParaRPr lang="en-US" sz="1100" dirty="0"/>
          </a:p>
        </p:txBody>
      </p:sp>
      <p:pic>
        <p:nvPicPr>
          <p:cNvPr id="24" name="Picture Placeholder 23"/>
          <p:cNvPicPr>
            <a:picLocks noGrp="1" noChangeAspect="1"/>
          </p:cNvPicPr>
          <p:nvPr>
            <p:ph type="pic" sz="quarter" idx="5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" r="-3460"/>
          <a:stretch/>
        </p:blipFill>
        <p:spPr>
          <a:xfrm>
            <a:off x="3224408" y="2132155"/>
            <a:ext cx="983632" cy="984494"/>
          </a:xfrm>
        </p:spPr>
      </p:pic>
      <p:pic>
        <p:nvPicPr>
          <p:cNvPr id="33" name="Picture Placeholder 32"/>
          <p:cNvPicPr>
            <a:picLocks noGrp="1" noChangeAspect="1"/>
          </p:cNvPicPr>
          <p:nvPr>
            <p:ph type="pic" sz="quarter" idx="5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8" b="25148"/>
          <a:stretch>
            <a:fillRect/>
          </a:stretch>
        </p:blipFill>
        <p:spPr>
          <a:xfrm>
            <a:off x="7251101" y="2297787"/>
            <a:ext cx="849297" cy="9144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2356509"/>
            <a:ext cx="685800" cy="9144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328973"/>
            <a:ext cx="962194" cy="904921"/>
          </a:xfrm>
          <a:prstGeom prst="rect">
            <a:avLst/>
          </a:prstGeom>
        </p:spPr>
      </p:pic>
      <p:sp>
        <p:nvSpPr>
          <p:cNvPr id="90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6084168" y="3737950"/>
            <a:ext cx="2808312" cy="99404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1" indent="0" algn="just">
              <a:buNone/>
            </a:pPr>
            <a:r>
              <a:rPr lang="en-US" sz="1100" dirty="0" smtClean="0"/>
              <a:t>Prohibit </a:t>
            </a:r>
            <a:r>
              <a:rPr lang="en-US" sz="1100" dirty="0"/>
              <a:t>the donation of bodily fluids, including semen, from HIV+ donors</a:t>
            </a:r>
          </a:p>
          <a:p>
            <a:pPr marL="0" lvl="1" indent="0" algn="just">
              <a:buNone/>
            </a:pPr>
            <a:endParaRPr lang="en-US" sz="1100" dirty="0" smtClean="0"/>
          </a:p>
          <a:p>
            <a:pPr marL="0" lvl="1" indent="0" algn="just">
              <a:buNone/>
            </a:pPr>
            <a:endParaRPr lang="en-US" sz="1100" dirty="0"/>
          </a:p>
        </p:txBody>
      </p:sp>
      <p:sp>
        <p:nvSpPr>
          <p:cNvPr id="96" name="Rectangle 95"/>
          <p:cNvSpPr/>
          <p:nvPr/>
        </p:nvSpPr>
        <p:spPr>
          <a:xfrm>
            <a:off x="611560" y="113333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However</a:t>
            </a:r>
            <a:r>
              <a:rPr lang="en-US" b="1" dirty="0"/>
              <a:t>, some states have enacted laws governing </a:t>
            </a:r>
            <a:r>
              <a:rPr lang="en-US" b="1" dirty="0" smtClean="0"/>
              <a:t>HIV </a:t>
            </a:r>
          </a:p>
          <a:p>
            <a:pPr algn="ctr"/>
            <a:r>
              <a:rPr lang="en-US" b="1" dirty="0" smtClean="0"/>
              <a:t>disclosure that </a:t>
            </a:r>
            <a:r>
              <a:rPr lang="en-US" b="1" dirty="0"/>
              <a:t>pre-empt HIPAA rules. Just a few examples:</a:t>
            </a:r>
          </a:p>
        </p:txBody>
      </p:sp>
    </p:spTree>
    <p:extLst>
      <p:ext uri="{BB962C8B-B14F-4D97-AF65-F5344CB8AC3E}">
        <p14:creationId xmlns:p14="http://schemas.microsoft.com/office/powerpoint/2010/main" val="13645553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2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5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7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 animBg="1"/>
      <p:bldP spid="26" grpId="0" build="p"/>
      <p:bldP spid="25" grpId="0"/>
      <p:bldP spid="78" grpId="0" build="p" animBg="1"/>
      <p:bldP spid="85" grpId="0" build="p" animBg="1"/>
      <p:bldP spid="67" grpId="0"/>
      <p:bldP spid="89" grpId="0"/>
      <p:bldP spid="90" grpId="0"/>
      <p:bldP spid="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2139703"/>
            <a:ext cx="3456432" cy="1368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11560" y="2283720"/>
            <a:ext cx="3168352" cy="1224136"/>
          </a:xfrm>
        </p:spPr>
        <p:txBody>
          <a:bodyPr>
            <a:normAutofit/>
          </a:bodyPr>
          <a:lstStyle/>
          <a:p>
            <a:pPr algn="just"/>
            <a:r>
              <a:rPr lang="en-US" sz="1400" b="1" dirty="0" smtClean="0">
                <a:solidFill>
                  <a:schemeClr val="bg1"/>
                </a:solidFill>
              </a:rPr>
              <a:t>On </a:t>
            </a:r>
            <a:r>
              <a:rPr lang="en-US" sz="1400" b="1" dirty="0">
                <a:solidFill>
                  <a:schemeClr val="bg1"/>
                </a:solidFill>
              </a:rPr>
              <a:t>the donation of fluids, blood, or semen from HIV+ </a:t>
            </a:r>
            <a:r>
              <a:rPr lang="en-US" sz="1400" b="1" dirty="0" smtClean="0">
                <a:solidFill>
                  <a:schemeClr val="bg1"/>
                </a:solidFill>
              </a:rPr>
              <a:t>individuals, </a:t>
            </a:r>
            <a:r>
              <a:rPr lang="en-US" sz="1400" b="1" dirty="0">
                <a:solidFill>
                  <a:schemeClr val="bg1"/>
                </a:solidFill>
              </a:rPr>
              <a:t>assume a scenario in which the donor is not an intended parent initiating the ART procedure. </a:t>
            </a:r>
          </a:p>
          <a:p>
            <a:endParaRPr lang="id-ID" sz="1400" b="1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467544" y="1563639"/>
            <a:ext cx="3456384" cy="360040"/>
          </a:xfrm>
          <a:solidFill>
            <a:schemeClr val="tx1">
              <a:lumMod val="85000"/>
              <a:lumOff val="15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PROHIBITIONS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4932040" y="1563639"/>
            <a:ext cx="3456384" cy="360040"/>
          </a:xfrm>
          <a:solidFill>
            <a:schemeClr val="tx1">
              <a:lumMod val="85000"/>
              <a:lumOff val="15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 SUCH CASE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And </a:t>
            </a:r>
            <a:r>
              <a:rPr lang="en-US" dirty="0"/>
              <a:t>Statutory Law</a:t>
            </a:r>
          </a:p>
          <a:p>
            <a:endParaRPr lang="id-ID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</a:t>
            </a:r>
            <a:r>
              <a:rPr lang="en-US" dirty="0" smtClean="0">
                <a:solidFill>
                  <a:schemeClr val="accent1"/>
                </a:solidFill>
              </a:rPr>
              <a:t>case</a:t>
            </a:r>
            <a:endParaRPr lang="id-ID" dirty="0">
              <a:solidFill>
                <a:schemeClr val="accent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32040" y="2139703"/>
            <a:ext cx="3456432" cy="1368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8"/>
          <p:cNvSpPr txBox="1">
            <a:spLocks/>
          </p:cNvSpPr>
          <p:nvPr/>
        </p:nvSpPr>
        <p:spPr>
          <a:xfrm>
            <a:off x="5076056" y="2283720"/>
            <a:ext cx="3168352" cy="122413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400" b="1" dirty="0">
                <a:solidFill>
                  <a:schemeClr val="bg1"/>
                </a:solidFill>
              </a:rPr>
              <a:t>The intended parent is not considered to be a donor and has the right to solicit informed consent from a third party (surrogate</a:t>
            </a:r>
            <a:r>
              <a:rPr lang="en-US" sz="1400" b="1" dirty="0" smtClean="0">
                <a:solidFill>
                  <a:schemeClr val="bg1"/>
                </a:solidFill>
              </a:rPr>
              <a:t>).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6" grpId="0" animBg="1"/>
      <p:bldP spid="11" grpId="0" animBg="1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2014 Richard B. Vaughn, Esq.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4"/>
            <a:ext cx="9182100" cy="512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89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0992" y="2039112"/>
            <a:ext cx="3384376" cy="3054801"/>
          </a:xfrm>
        </p:spPr>
        <p:txBody>
          <a:bodyPr/>
          <a:lstStyle/>
          <a:p>
            <a:r>
              <a:rPr lang="en-US" dirty="0" smtClean="0"/>
              <a:t>informed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en-US" dirty="0" smtClean="0"/>
              <a:t>consent</a:t>
            </a:r>
            <a:br>
              <a:rPr lang="en-US" dirty="0" smtClean="0"/>
            </a:br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  <p:sp>
        <p:nvSpPr>
          <p:cNvPr id="22" name="Title 6"/>
          <p:cNvSpPr txBox="1">
            <a:spLocks/>
          </p:cNvSpPr>
          <p:nvPr/>
        </p:nvSpPr>
        <p:spPr>
          <a:xfrm>
            <a:off x="5940152" y="2175508"/>
            <a:ext cx="2808312" cy="1800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d-ID" sz="36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25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" r="1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6486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24"/>
          </p:nvPr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6" r="6806"/>
          <a:stretch>
            <a:fillRect/>
          </a:stretch>
        </p:blipFill>
        <p:spPr/>
      </p:pic>
      <p:sp>
        <p:nvSpPr>
          <p:cNvPr id="21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4932040" y="1779665"/>
            <a:ext cx="3312368" cy="2376265"/>
          </a:xfrm>
        </p:spPr>
        <p:txBody>
          <a:bodyPr>
            <a:normAutofit/>
          </a:bodyPr>
          <a:lstStyle/>
          <a:p>
            <a:pPr algn="just"/>
            <a:r>
              <a:rPr lang="en-US" sz="1400" dirty="0" smtClean="0"/>
              <a:t>Despite </a:t>
            </a:r>
            <a:r>
              <a:rPr lang="en-US" sz="1400" dirty="0"/>
              <a:t>the absence of case or statutory law specific to assisted reproduction with HIV+ intended parents, both HIV privacy laws and criminal laws related to HIV status would dictate that a surrogate be fully informed of the intended father’s HIV status and that the surrogate’s informed consent is documented</a:t>
            </a:r>
            <a:r>
              <a:rPr lang="en-US" sz="1400" dirty="0" smtClean="0"/>
              <a:t>.</a:t>
            </a:r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is Essential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informed</a:t>
            </a:r>
            <a:r>
              <a:rPr lang="id-ID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consent</a:t>
            </a:r>
            <a:endParaRPr lang="id-ID" dirty="0">
              <a:solidFill>
                <a:schemeClr val="accent1"/>
              </a:solidFill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7"/>
          </p:nvPr>
        </p:nvSpPr>
        <p:spPr>
          <a:xfrm>
            <a:off x="4932040" y="1238029"/>
            <a:ext cx="3600400" cy="443126"/>
          </a:xfrm>
        </p:spPr>
        <p:txBody>
          <a:bodyPr/>
          <a:lstStyle/>
          <a:p>
            <a:r>
              <a:rPr lang="en-US" sz="2000" dirty="0" smtClean="0"/>
              <a:t>Informed consent is Essential</a:t>
            </a:r>
            <a:endParaRPr lang="id-ID" sz="2000" dirty="0"/>
          </a:p>
        </p:txBody>
      </p:sp>
      <p:sp>
        <p:nvSpPr>
          <p:cNvPr id="11" name="Text Placeholder 8"/>
          <p:cNvSpPr txBox="1">
            <a:spLocks/>
          </p:cNvSpPr>
          <p:nvPr/>
        </p:nvSpPr>
        <p:spPr>
          <a:xfrm>
            <a:off x="2483774" y="1408546"/>
            <a:ext cx="1924025" cy="282008"/>
          </a:xfrm>
          <a:prstGeom prst="rect">
            <a:avLst/>
          </a:prstGeom>
          <a:solidFill>
            <a:schemeClr val="tx1">
              <a:lumMod val="85000"/>
              <a:lumOff val="15000"/>
              <a:alpha val="83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id-ID" sz="1800" i="1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“</a:t>
            </a:r>
            <a:r>
              <a:rPr lang="en-US" sz="1800" i="1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consent is</a:t>
            </a:r>
            <a:r>
              <a:rPr lang="id-ID" sz="1800" i="1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 </a:t>
            </a:r>
            <a:r>
              <a:rPr lang="en-US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bas Neue" panose="020B0606020202050201" pitchFamily="34" charset="0"/>
              </a:rPr>
              <a:t>essential</a:t>
            </a:r>
            <a:r>
              <a:rPr lang="id-ID" sz="1800" i="1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”</a:t>
            </a:r>
            <a:endParaRPr lang="id-ID" sz="1800" i="1" dirty="0">
              <a:solidFill>
                <a:schemeClr val="accent1">
                  <a:lumMod val="60000"/>
                  <a:lumOff val="40000"/>
                </a:schemeClr>
              </a:solidFill>
              <a:latin typeface="Bebas Neue" panose="020B0606020202050201" pitchFamily="3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Blues">
      <a:dk1>
        <a:sysClr val="windowText" lastClr="000000"/>
      </a:dk1>
      <a:lt1>
        <a:sysClr val="window" lastClr="FFFFFF"/>
      </a:lt1>
      <a:dk2>
        <a:srgbClr val="2C3366"/>
      </a:dk2>
      <a:lt2>
        <a:srgbClr val="EAE5EB"/>
      </a:lt2>
      <a:accent1>
        <a:srgbClr val="1761CF"/>
      </a:accent1>
      <a:accent2>
        <a:srgbClr val="2F60FB"/>
      </a:accent2>
      <a:accent3>
        <a:srgbClr val="1272DC"/>
      </a:accent3>
      <a:accent4>
        <a:srgbClr val="4566D1"/>
      </a:accent4>
      <a:accent5>
        <a:srgbClr val="45A5ED"/>
      </a:accent5>
      <a:accent6>
        <a:srgbClr val="4F8CE5"/>
      </a:accent6>
      <a:hlink>
        <a:srgbClr val="0066FF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5857</TotalTime>
  <Words>819</Words>
  <Application>Microsoft Office PowerPoint</Application>
  <PresentationFormat>On-screen Show (16:9)</PresentationFormat>
  <Paragraphs>133</Paragraphs>
  <Slides>23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Office Theme</vt:lpstr>
      <vt:lpstr>1_Office Theme</vt:lpstr>
      <vt:lpstr>2_Office Theme</vt:lpstr>
      <vt:lpstr>3_Office Theme</vt:lpstr>
      <vt:lpstr>LEGAL CONSIDERATIONS</vt:lpstr>
      <vt:lpstr>conflict of interest disclosure</vt:lpstr>
      <vt:lpstr>relevant case &amp; statutory law</vt:lpstr>
      <vt:lpstr>Relevant case</vt:lpstr>
      <vt:lpstr>Relevant case</vt:lpstr>
      <vt:lpstr>Relevant case</vt:lpstr>
      <vt:lpstr>PowerPoint Presentation</vt:lpstr>
      <vt:lpstr>informed consent  </vt:lpstr>
      <vt:lpstr>informed consent</vt:lpstr>
      <vt:lpstr>Where &amp; When</vt:lpstr>
      <vt:lpstr>legal documentation  </vt:lpstr>
      <vt:lpstr>legal documentation</vt:lpstr>
      <vt:lpstr>Relevant case</vt:lpstr>
      <vt:lpstr>PowerPoint Presentation</vt:lpstr>
      <vt:lpstr>tell me</vt:lpstr>
      <vt:lpstr>PowerPoint Presentation</vt:lpstr>
      <vt:lpstr>parentage action  </vt:lpstr>
      <vt:lpstr>parentage action</vt:lpstr>
      <vt:lpstr>additional disclosure  </vt:lpstr>
      <vt:lpstr>Additional disclosure</vt:lpstr>
      <vt:lpstr>separate disclosure</vt:lpstr>
      <vt:lpstr>key points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considerations</dc:title>
  <dc:creator>Brian Neimark</dc:creator>
  <cp:lastModifiedBy>Bonnie</cp:lastModifiedBy>
  <cp:revision>71</cp:revision>
  <dcterms:created xsi:type="dcterms:W3CDTF">2014-04-20T00:43:18Z</dcterms:created>
  <dcterms:modified xsi:type="dcterms:W3CDTF">2014-10-20T19:29:22Z</dcterms:modified>
</cp:coreProperties>
</file>